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</p:sldMasterIdLst>
  <p:notesMasterIdLst>
    <p:notesMasterId r:id="rId8"/>
  </p:notesMasterIdLst>
  <p:sldIdLst>
    <p:sldId id="256" r:id="rId4"/>
    <p:sldId id="595" r:id="rId5"/>
    <p:sldId id="651" r:id="rId6"/>
    <p:sldId id="548" r:id="rId7"/>
    <p:sldId id="574" r:id="rId9"/>
    <p:sldId id="576" r:id="rId10"/>
    <p:sldId id="597" r:id="rId11"/>
    <p:sldId id="578" r:id="rId12"/>
    <p:sldId id="580" r:id="rId13"/>
    <p:sldId id="581" r:id="rId14"/>
    <p:sldId id="652" r:id="rId15"/>
    <p:sldId id="653" r:id="rId16"/>
    <p:sldId id="598" r:id="rId17"/>
    <p:sldId id="532" r:id="rId18"/>
    <p:sldId id="563" r:id="rId19"/>
    <p:sldId id="566" r:id="rId20"/>
    <p:sldId id="603" r:id="rId21"/>
    <p:sldId id="568" r:id="rId22"/>
    <p:sldId id="569" r:id="rId23"/>
    <p:sldId id="564" r:id="rId24"/>
    <p:sldId id="565" r:id="rId25"/>
    <p:sldId id="570" r:id="rId26"/>
    <p:sldId id="571" r:id="rId27"/>
    <p:sldId id="614" r:id="rId28"/>
    <p:sldId id="573" r:id="rId29"/>
    <p:sldId id="599" r:id="rId30"/>
    <p:sldId id="710" r:id="rId31"/>
    <p:sldId id="593" r:id="rId32"/>
    <p:sldId id="711" r:id="rId33"/>
    <p:sldId id="712" r:id="rId34"/>
    <p:sldId id="713" r:id="rId35"/>
    <p:sldId id="714" r:id="rId36"/>
    <p:sldId id="715" r:id="rId37"/>
    <p:sldId id="716" r:id="rId38"/>
    <p:sldId id="717" r:id="rId39"/>
    <p:sldId id="718" r:id="rId40"/>
    <p:sldId id="719" r:id="rId41"/>
    <p:sldId id="720" r:id="rId42"/>
    <p:sldId id="538" r:id="rId43"/>
    <p:sldId id="723" r:id="rId44"/>
    <p:sldId id="724" r:id="rId45"/>
    <p:sldId id="725" r:id="rId46"/>
    <p:sldId id="616" r:id="rId47"/>
    <p:sldId id="727" r:id="rId48"/>
    <p:sldId id="729" r:id="rId49"/>
    <p:sldId id="604" r:id="rId50"/>
    <p:sldId id="700" r:id="rId51"/>
    <p:sldId id="758" r:id="rId52"/>
    <p:sldId id="701" r:id="rId53"/>
    <p:sldId id="745" r:id="rId54"/>
    <p:sldId id="702" r:id="rId55"/>
    <p:sldId id="703" r:id="rId56"/>
    <p:sldId id="704" r:id="rId57"/>
    <p:sldId id="705" r:id="rId58"/>
    <p:sldId id="706" r:id="rId59"/>
    <p:sldId id="707" r:id="rId60"/>
    <p:sldId id="708" r:id="rId61"/>
    <p:sldId id="709" r:id="rId62"/>
    <p:sldId id="545" r:id="rId63"/>
    <p:sldId id="549" r:id="rId64"/>
    <p:sldId id="654" r:id="rId65"/>
    <p:sldId id="615" r:id="rId66"/>
  </p:sldIdLst>
  <p:sldSz cx="9144000" cy="6858000" type="screen4x3"/>
  <p:notesSz cx="6858000" cy="9144000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0044A5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 snapToGrid="0" snapToObjects="1" showGuides="1">
      <p:cViewPr varScale="1">
        <p:scale>
          <a:sx n="81" d="100"/>
          <a:sy n="81" d="100"/>
        </p:scale>
        <p:origin x="1272" y="90"/>
      </p:cViewPr>
      <p:guideLst>
        <p:guide orient="horz" pos="2178"/>
        <p:guide pos="298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1999" cy="71999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0" Type="http://schemas.openxmlformats.org/officeDocument/2006/relationships/commentAuthors" Target="commentAuthors.xml"/><Relationship Id="rId7" Type="http://schemas.openxmlformats.org/officeDocument/2006/relationships/slide" Target="slides/slide4.xml"/><Relationship Id="rId69" Type="http://schemas.openxmlformats.org/officeDocument/2006/relationships/tableStyles" Target="tableStyles.xml"/><Relationship Id="rId68" Type="http://schemas.openxmlformats.org/officeDocument/2006/relationships/viewProps" Target="viewProps.xml"/><Relationship Id="rId67" Type="http://schemas.openxmlformats.org/officeDocument/2006/relationships/presProps" Target="presProps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EB1CE2A-334A-4120-BF2E-3DBB0E2B92EA}" type="doc">
      <dgm:prSet loTypeId="urn:microsoft.com/office/officeart/2005/8/layout/bProcess2" loCatId="process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58726A8C-3967-44E2-89AD-39A404D6C0C8}">
      <dgm:prSet phldrT="[文本]"/>
      <dgm:spPr/>
      <dgm:t>
        <a:bodyPr/>
        <a:lstStyle/>
        <a:p>
          <a:r>
            <a:rPr lang="zh-CN" altLang="en-US" dirty="0"/>
            <a:t>整体规划</a:t>
          </a:r>
        </a:p>
      </dgm:t>
    </dgm:pt>
    <dgm:pt modelId="{B1936FBA-D12B-4B01-82C9-482F47D2505E}" cxnId="{8E2F8A48-8C87-42EE-851A-BD39BE009E47}" type="parTrans">
      <dgm:prSet/>
      <dgm:spPr/>
      <dgm:t>
        <a:bodyPr/>
        <a:lstStyle/>
        <a:p>
          <a:endParaRPr lang="zh-CN" altLang="en-US"/>
        </a:p>
      </dgm:t>
    </dgm:pt>
    <dgm:pt modelId="{E581CAB5-7871-4820-AFAA-E618FC85C220}" cxnId="{8E2F8A48-8C87-42EE-851A-BD39BE009E47}" type="sibTrans">
      <dgm:prSet/>
      <dgm:spPr/>
      <dgm:t>
        <a:bodyPr/>
        <a:lstStyle/>
        <a:p>
          <a:endParaRPr lang="zh-CN" altLang="en-US"/>
        </a:p>
      </dgm:t>
    </dgm:pt>
    <dgm:pt modelId="{20D43E23-9D27-462F-B9FD-08FF1917AA50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页面布局</a:t>
          </a:r>
        </a:p>
      </dgm:t>
    </dgm:pt>
    <dgm:pt modelId="{FA329908-205E-4B3D-AC0F-47B9F2B6B7FE}" cxnId="{A105EF19-96DB-4162-84BF-FF1241E1C59C}" type="parTrans">
      <dgm:prSet/>
      <dgm:spPr/>
      <dgm:t>
        <a:bodyPr/>
        <a:lstStyle/>
        <a:p>
          <a:endParaRPr lang="zh-CN" altLang="en-US"/>
        </a:p>
      </dgm:t>
    </dgm:pt>
    <dgm:pt modelId="{81433EB5-3924-4CD3-8962-288FA2AB9969}" cxnId="{A105EF19-96DB-4162-84BF-FF1241E1C59C}" type="sibTrans">
      <dgm:prSet/>
      <dgm:spPr/>
      <dgm:t>
        <a:bodyPr/>
        <a:lstStyle/>
        <a:p>
          <a:endParaRPr lang="zh-CN" altLang="en-US"/>
        </a:p>
      </dgm:t>
    </dgm:pt>
    <dgm:pt modelId="{1A3DA1A0-D0D0-4D50-AC95-D23A00CF09FB}">
      <dgm:prSet phldrT="[文本]"/>
      <dgm:spPr/>
      <dgm:t>
        <a:bodyPr/>
        <a:lstStyle/>
        <a:p>
          <a:r>
            <a:rPr lang="zh-CN" altLang="en-US" dirty="0"/>
            <a:t>寻找素材</a:t>
          </a:r>
        </a:p>
      </dgm:t>
    </dgm:pt>
    <dgm:pt modelId="{3F4944F1-27E4-4894-80AC-A929103DA3A6}" cxnId="{27FEBCC3-20FB-4B36-B721-1C7BC9DD3611}" type="parTrans">
      <dgm:prSet/>
      <dgm:spPr/>
      <dgm:t>
        <a:bodyPr/>
        <a:lstStyle/>
        <a:p>
          <a:endParaRPr lang="zh-CN" altLang="en-US"/>
        </a:p>
      </dgm:t>
    </dgm:pt>
    <dgm:pt modelId="{21AF04E7-D3A4-4CA4-B53B-3413FCDA29E1}" cxnId="{27FEBCC3-20FB-4B36-B721-1C7BC9DD3611}" type="sibTrans">
      <dgm:prSet/>
      <dgm:spPr/>
      <dgm:t>
        <a:bodyPr/>
        <a:lstStyle/>
        <a:p>
          <a:endParaRPr lang="zh-CN" altLang="en-US"/>
        </a:p>
      </dgm:t>
    </dgm:pt>
    <dgm:pt modelId="{E133E38C-35AA-4EFC-9EA0-A6C2CD8A8FAE}">
      <dgm:prSet phldrT="[文本]"/>
      <dgm:spPr/>
      <dgm:t>
        <a:bodyPr/>
        <a:lstStyle/>
        <a:p>
          <a:r>
            <a:rPr lang="zh-CN" altLang="en-US" dirty="0"/>
            <a:t>使用工具</a:t>
          </a:r>
        </a:p>
      </dgm:t>
    </dgm:pt>
    <dgm:pt modelId="{6EEB1C0D-293D-47DB-98A8-A9751E6486E0}" cxnId="{080AD9B9-923A-4A47-8B1B-FF9B833006E9}" type="parTrans">
      <dgm:prSet/>
      <dgm:spPr/>
      <dgm:t>
        <a:bodyPr/>
        <a:lstStyle/>
        <a:p>
          <a:endParaRPr lang="zh-CN" altLang="en-US"/>
        </a:p>
      </dgm:t>
    </dgm:pt>
    <dgm:pt modelId="{F6BF5C84-AE46-448D-BCF2-A02A2D3AADA1}" cxnId="{080AD9B9-923A-4A47-8B1B-FF9B833006E9}" type="sibTrans">
      <dgm:prSet/>
      <dgm:spPr/>
      <dgm:t>
        <a:bodyPr/>
        <a:lstStyle/>
        <a:p>
          <a:endParaRPr lang="zh-CN" altLang="en-US"/>
        </a:p>
      </dgm:t>
    </dgm:pt>
    <dgm:pt modelId="{0FDE6A76-3ACA-47BA-AC8D-457063B5C572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制作图片</a:t>
          </a:r>
        </a:p>
      </dgm:t>
    </dgm:pt>
    <dgm:pt modelId="{B51664C0-99CA-4A12-8F34-11D45AF4FF23}" cxnId="{FA43BFA7-B5ED-4C19-BAFB-E01309145EC4}" type="parTrans">
      <dgm:prSet/>
      <dgm:spPr/>
      <dgm:t>
        <a:bodyPr/>
        <a:lstStyle/>
        <a:p>
          <a:endParaRPr lang="zh-CN" altLang="en-US"/>
        </a:p>
      </dgm:t>
    </dgm:pt>
    <dgm:pt modelId="{5FE65416-DAF9-46DE-953C-242B1C016432}" cxnId="{FA43BFA7-B5ED-4C19-BAFB-E01309145EC4}" type="sibTrans">
      <dgm:prSet/>
      <dgm:spPr/>
      <dgm:t>
        <a:bodyPr/>
        <a:lstStyle/>
        <a:p>
          <a:endParaRPr lang="zh-CN" altLang="en-US"/>
        </a:p>
      </dgm:t>
    </dgm:pt>
    <dgm:pt modelId="{6687DC9D-D8F3-4985-AFCA-16BC93AEC492}">
      <dgm:prSet phldrT="[文本]"/>
      <dgm:spPr/>
      <dgm:t>
        <a:bodyPr/>
        <a:lstStyle/>
        <a:p>
          <a:r>
            <a:rPr lang="zh-CN" altLang="en-US" dirty="0"/>
            <a:t>了解后台</a:t>
          </a:r>
        </a:p>
      </dgm:t>
    </dgm:pt>
    <dgm:pt modelId="{A56AA7FE-DF28-4B92-96B5-BBA0FAC54B79}" cxnId="{BFE32789-37FB-4C66-850F-D4A5061814D5}" type="parTrans">
      <dgm:prSet/>
      <dgm:spPr/>
      <dgm:t>
        <a:bodyPr/>
        <a:lstStyle/>
        <a:p>
          <a:endParaRPr lang="zh-CN" altLang="en-US"/>
        </a:p>
      </dgm:t>
    </dgm:pt>
    <dgm:pt modelId="{5672A1AE-A012-428D-9D5C-B83DFBF2C7BB}" cxnId="{BFE32789-37FB-4C66-850F-D4A5061814D5}" type="sibTrans">
      <dgm:prSet/>
      <dgm:spPr/>
      <dgm:t>
        <a:bodyPr/>
        <a:lstStyle/>
        <a:p>
          <a:endParaRPr lang="zh-CN" altLang="en-US"/>
        </a:p>
      </dgm:t>
    </dgm:pt>
    <dgm:pt modelId="{10B429E3-4945-406E-9CF2-0626C1C36262}">
      <dgm:prSet phldrT="[文本]"/>
      <dgm:spPr/>
      <dgm:t>
        <a:bodyPr/>
        <a:lstStyle/>
        <a:p>
          <a:r>
            <a:rPr lang="zh-CN" altLang="en-US" dirty="0"/>
            <a:t>完成装修</a:t>
          </a:r>
        </a:p>
      </dgm:t>
    </dgm:pt>
    <dgm:pt modelId="{99AEC242-6914-48A1-8607-37F1EB3ECACF}" cxnId="{206461D1-C70E-49D6-A971-B63AECE978A7}" type="parTrans">
      <dgm:prSet/>
      <dgm:spPr/>
      <dgm:t>
        <a:bodyPr/>
        <a:lstStyle/>
        <a:p>
          <a:endParaRPr lang="zh-CN" altLang="en-US"/>
        </a:p>
      </dgm:t>
    </dgm:pt>
    <dgm:pt modelId="{5394381A-9C23-43EA-AFF5-742AF4EC904A}" cxnId="{206461D1-C70E-49D6-A971-B63AECE978A7}" type="sibTrans">
      <dgm:prSet/>
      <dgm:spPr/>
      <dgm:t>
        <a:bodyPr/>
        <a:lstStyle/>
        <a:p>
          <a:endParaRPr lang="zh-CN" altLang="en-US"/>
        </a:p>
      </dgm:t>
    </dgm:pt>
    <dgm:pt modelId="{E80A5CAC-C552-47DE-977C-CBE8A64DC813}">
      <dgm:prSet phldrT="[文本]"/>
      <dgm:spPr/>
      <dgm:t>
        <a:bodyPr/>
        <a:lstStyle/>
        <a:p>
          <a:r>
            <a:rPr lang="zh-CN" altLang="en-US" dirty="0"/>
            <a:t>检查调整</a:t>
          </a:r>
        </a:p>
      </dgm:t>
    </dgm:pt>
    <dgm:pt modelId="{603B0303-849D-48BC-8A7A-6FAAFC928A21}" cxnId="{8F2BE4C8-98E0-44B2-83FF-DB7758F21A59}" type="parTrans">
      <dgm:prSet/>
      <dgm:spPr/>
      <dgm:t>
        <a:bodyPr/>
        <a:lstStyle/>
        <a:p>
          <a:endParaRPr lang="zh-CN" altLang="en-US"/>
        </a:p>
      </dgm:t>
    </dgm:pt>
    <dgm:pt modelId="{288780F5-FEA7-440C-8B8C-E0E3AD9B7134}" cxnId="{8F2BE4C8-98E0-44B2-83FF-DB7758F21A59}" type="sibTrans">
      <dgm:prSet/>
      <dgm:spPr/>
      <dgm:t>
        <a:bodyPr/>
        <a:lstStyle/>
        <a:p>
          <a:endParaRPr lang="zh-CN" altLang="en-US"/>
        </a:p>
      </dgm:t>
    </dgm:pt>
    <dgm:pt modelId="{4B74FA6C-90BE-4B3F-952A-5BD1D367DF5E}">
      <dgm:prSet phldrT="[文本]"/>
      <dgm:spPr/>
      <dgm:t>
        <a:bodyPr/>
        <a:lstStyle/>
        <a:p>
          <a:r>
            <a:rPr lang="zh-CN" altLang="en-US" b="1" dirty="0">
              <a:solidFill>
                <a:srgbClr val="FFFF00"/>
              </a:solidFill>
            </a:rPr>
            <a:t>后台上传</a:t>
          </a:r>
        </a:p>
      </dgm:t>
    </dgm:pt>
    <dgm:pt modelId="{A2A39317-19A8-4A59-8692-8CB75D9388AA}" cxnId="{74117E80-4235-4BEF-81E5-C6512EA6FDBB}" type="parTrans">
      <dgm:prSet/>
      <dgm:spPr/>
      <dgm:t>
        <a:bodyPr/>
        <a:lstStyle/>
        <a:p>
          <a:endParaRPr lang="zh-CN" altLang="en-US"/>
        </a:p>
      </dgm:t>
    </dgm:pt>
    <dgm:pt modelId="{A7ED7BBE-FF2F-440B-84A6-168A40A3A591}" cxnId="{74117E80-4235-4BEF-81E5-C6512EA6FDBB}" type="sibTrans">
      <dgm:prSet/>
      <dgm:spPr/>
      <dgm:t>
        <a:bodyPr/>
        <a:lstStyle/>
        <a:p>
          <a:endParaRPr lang="zh-CN" altLang="en-US"/>
        </a:p>
      </dgm:t>
    </dgm:pt>
    <dgm:pt modelId="{A6D77F5E-2685-4305-8822-39501D2EBDDD}" type="pres">
      <dgm:prSet presAssocID="{7EB1CE2A-334A-4120-BF2E-3DBB0E2B92EA}" presName="diagram" presStyleCnt="0">
        <dgm:presLayoutVars>
          <dgm:dir/>
          <dgm:resizeHandles/>
        </dgm:presLayoutVars>
      </dgm:prSet>
      <dgm:spPr/>
    </dgm:pt>
    <dgm:pt modelId="{D97EDF7F-0209-4B0F-B160-D6CA20A09972}" type="pres">
      <dgm:prSet presAssocID="{58726A8C-3967-44E2-89AD-39A404D6C0C8}" presName="firstNode" presStyleLbl="node1" presStyleIdx="0" presStyleCnt="9">
        <dgm:presLayoutVars>
          <dgm:bulletEnabled val="1"/>
        </dgm:presLayoutVars>
      </dgm:prSet>
      <dgm:spPr/>
    </dgm:pt>
    <dgm:pt modelId="{78DAC064-496B-4564-85F0-D494A25C333D}" type="pres">
      <dgm:prSet presAssocID="{E581CAB5-7871-4820-AFAA-E618FC85C220}" presName="sibTrans" presStyleLbl="sibTrans2D1" presStyleIdx="0" presStyleCnt="8"/>
      <dgm:spPr/>
    </dgm:pt>
    <dgm:pt modelId="{EA7C27A6-1431-4AA5-9B82-031ADBC27202}" type="pres">
      <dgm:prSet presAssocID="{20D43E23-9D27-462F-B9FD-08FF1917AA50}" presName="middleNode" presStyleCnt="0"/>
      <dgm:spPr/>
    </dgm:pt>
    <dgm:pt modelId="{51C4BC13-C457-4D99-B43D-E8C3059FF46A}" type="pres">
      <dgm:prSet presAssocID="{20D43E23-9D27-462F-B9FD-08FF1917AA50}" presName="padding" presStyleLbl="node1" presStyleIdx="0" presStyleCnt="9"/>
      <dgm:spPr/>
    </dgm:pt>
    <dgm:pt modelId="{821D8CEA-8F44-4F05-9506-ACE3C52067E6}" type="pres">
      <dgm:prSet presAssocID="{20D43E23-9D27-462F-B9FD-08FF1917AA50}" presName="shape" presStyleLbl="node1" presStyleIdx="1" presStyleCnt="9">
        <dgm:presLayoutVars>
          <dgm:bulletEnabled val="1"/>
        </dgm:presLayoutVars>
      </dgm:prSet>
      <dgm:spPr/>
    </dgm:pt>
    <dgm:pt modelId="{7D24E0C3-9198-46B6-9DFB-1E2D611AA248}" type="pres">
      <dgm:prSet presAssocID="{81433EB5-3924-4CD3-8962-288FA2AB9969}" presName="sibTrans" presStyleLbl="sibTrans2D1" presStyleIdx="1" presStyleCnt="8"/>
      <dgm:spPr/>
    </dgm:pt>
    <dgm:pt modelId="{F561CB92-D198-42BE-A559-DC450EF42FA3}" type="pres">
      <dgm:prSet presAssocID="{1A3DA1A0-D0D0-4D50-AC95-D23A00CF09FB}" presName="middleNode" presStyleCnt="0"/>
      <dgm:spPr/>
    </dgm:pt>
    <dgm:pt modelId="{D3346F8E-E790-42CD-8D9E-9F39DF1263BC}" type="pres">
      <dgm:prSet presAssocID="{1A3DA1A0-D0D0-4D50-AC95-D23A00CF09FB}" presName="padding" presStyleLbl="node1" presStyleIdx="1" presStyleCnt="9"/>
      <dgm:spPr/>
    </dgm:pt>
    <dgm:pt modelId="{182B3D83-330B-4F3C-81C1-97F381802221}" type="pres">
      <dgm:prSet presAssocID="{1A3DA1A0-D0D0-4D50-AC95-D23A00CF09FB}" presName="shape" presStyleLbl="node1" presStyleIdx="2" presStyleCnt="9">
        <dgm:presLayoutVars>
          <dgm:bulletEnabled val="1"/>
        </dgm:presLayoutVars>
      </dgm:prSet>
      <dgm:spPr/>
    </dgm:pt>
    <dgm:pt modelId="{65E1FB1A-6C58-456C-841D-47B6940A8443}" type="pres">
      <dgm:prSet presAssocID="{21AF04E7-D3A4-4CA4-B53B-3413FCDA29E1}" presName="sibTrans" presStyleLbl="sibTrans2D1" presStyleIdx="2" presStyleCnt="8"/>
      <dgm:spPr/>
    </dgm:pt>
    <dgm:pt modelId="{2543D31F-0A23-4414-892F-9250CE640983}" type="pres">
      <dgm:prSet presAssocID="{E133E38C-35AA-4EFC-9EA0-A6C2CD8A8FAE}" presName="middleNode" presStyleCnt="0"/>
      <dgm:spPr/>
    </dgm:pt>
    <dgm:pt modelId="{451D370E-0B65-4D98-B382-CFF32CBBD490}" type="pres">
      <dgm:prSet presAssocID="{E133E38C-35AA-4EFC-9EA0-A6C2CD8A8FAE}" presName="padding" presStyleLbl="node1" presStyleIdx="2" presStyleCnt="9"/>
      <dgm:spPr/>
    </dgm:pt>
    <dgm:pt modelId="{7D3014CF-90AA-4422-9B51-A5EADEFC6F53}" type="pres">
      <dgm:prSet presAssocID="{E133E38C-35AA-4EFC-9EA0-A6C2CD8A8FAE}" presName="shape" presStyleLbl="node1" presStyleIdx="3" presStyleCnt="9">
        <dgm:presLayoutVars>
          <dgm:bulletEnabled val="1"/>
        </dgm:presLayoutVars>
      </dgm:prSet>
      <dgm:spPr/>
    </dgm:pt>
    <dgm:pt modelId="{09F24C59-B4E7-4DA9-9E2B-F257C422958C}" type="pres">
      <dgm:prSet presAssocID="{F6BF5C84-AE46-448D-BCF2-A02A2D3AADA1}" presName="sibTrans" presStyleLbl="sibTrans2D1" presStyleIdx="3" presStyleCnt="8"/>
      <dgm:spPr/>
    </dgm:pt>
    <dgm:pt modelId="{E70B3658-81B7-459A-B457-2418DCB8FBFB}" type="pres">
      <dgm:prSet presAssocID="{0FDE6A76-3ACA-47BA-AC8D-457063B5C572}" presName="middleNode" presStyleCnt="0"/>
      <dgm:spPr/>
    </dgm:pt>
    <dgm:pt modelId="{245C7CC5-AD7F-4BD7-9296-40F0845A1A37}" type="pres">
      <dgm:prSet presAssocID="{0FDE6A76-3ACA-47BA-AC8D-457063B5C572}" presName="padding" presStyleLbl="node1" presStyleIdx="3" presStyleCnt="9"/>
      <dgm:spPr/>
    </dgm:pt>
    <dgm:pt modelId="{DE54E57C-A9DE-46C0-8D92-7B8A4982024C}" type="pres">
      <dgm:prSet presAssocID="{0FDE6A76-3ACA-47BA-AC8D-457063B5C572}" presName="shape" presStyleLbl="node1" presStyleIdx="4" presStyleCnt="9">
        <dgm:presLayoutVars>
          <dgm:bulletEnabled val="1"/>
        </dgm:presLayoutVars>
      </dgm:prSet>
      <dgm:spPr/>
    </dgm:pt>
    <dgm:pt modelId="{9A1D0365-D83E-4F7F-BBC6-42E9CAD017EA}" type="pres">
      <dgm:prSet presAssocID="{5FE65416-DAF9-46DE-953C-242B1C016432}" presName="sibTrans" presStyleLbl="sibTrans2D1" presStyleIdx="4" presStyleCnt="8"/>
      <dgm:spPr/>
    </dgm:pt>
    <dgm:pt modelId="{6EB5D64B-8B39-483A-B760-7E7D39DE6EA3}" type="pres">
      <dgm:prSet presAssocID="{6687DC9D-D8F3-4985-AFCA-16BC93AEC492}" presName="middleNode" presStyleCnt="0"/>
      <dgm:spPr/>
    </dgm:pt>
    <dgm:pt modelId="{3D464CBF-D278-4D61-AE0B-41ED126FCF71}" type="pres">
      <dgm:prSet presAssocID="{6687DC9D-D8F3-4985-AFCA-16BC93AEC492}" presName="padding" presStyleLbl="node1" presStyleIdx="4" presStyleCnt="9"/>
      <dgm:spPr/>
    </dgm:pt>
    <dgm:pt modelId="{DE7CF7D4-7485-40C1-939A-9179AE54E9BB}" type="pres">
      <dgm:prSet presAssocID="{6687DC9D-D8F3-4985-AFCA-16BC93AEC492}" presName="shape" presStyleLbl="node1" presStyleIdx="5" presStyleCnt="9">
        <dgm:presLayoutVars>
          <dgm:bulletEnabled val="1"/>
        </dgm:presLayoutVars>
      </dgm:prSet>
      <dgm:spPr/>
    </dgm:pt>
    <dgm:pt modelId="{B188E5F7-527F-4C36-8050-C6B01DA968ED}" type="pres">
      <dgm:prSet presAssocID="{5672A1AE-A012-428D-9D5C-B83DFBF2C7BB}" presName="sibTrans" presStyleLbl="sibTrans2D1" presStyleIdx="5" presStyleCnt="8"/>
      <dgm:spPr/>
    </dgm:pt>
    <dgm:pt modelId="{22E3CE71-CD67-4D5A-97C8-7CE63B72EB51}" type="pres">
      <dgm:prSet presAssocID="{4B74FA6C-90BE-4B3F-952A-5BD1D367DF5E}" presName="middleNode" presStyleCnt="0"/>
      <dgm:spPr/>
    </dgm:pt>
    <dgm:pt modelId="{DEF2BD8E-1F04-48E4-B813-6351D6183936}" type="pres">
      <dgm:prSet presAssocID="{4B74FA6C-90BE-4B3F-952A-5BD1D367DF5E}" presName="padding" presStyleLbl="node1" presStyleIdx="5" presStyleCnt="9"/>
      <dgm:spPr/>
    </dgm:pt>
    <dgm:pt modelId="{BF97FAF5-00A9-40EA-8D24-B7A73590E78A}" type="pres">
      <dgm:prSet presAssocID="{4B74FA6C-90BE-4B3F-952A-5BD1D367DF5E}" presName="shape" presStyleLbl="node1" presStyleIdx="6" presStyleCnt="9">
        <dgm:presLayoutVars>
          <dgm:bulletEnabled val="1"/>
        </dgm:presLayoutVars>
      </dgm:prSet>
      <dgm:spPr/>
    </dgm:pt>
    <dgm:pt modelId="{DD187303-AD00-4952-812D-E52E35FF4ACB}" type="pres">
      <dgm:prSet presAssocID="{A7ED7BBE-FF2F-440B-84A6-168A40A3A591}" presName="sibTrans" presStyleLbl="sibTrans2D1" presStyleIdx="6" presStyleCnt="8"/>
      <dgm:spPr/>
    </dgm:pt>
    <dgm:pt modelId="{1C0BC1A2-3E00-47DC-BBA7-AFF5CFFF23FF}" type="pres">
      <dgm:prSet presAssocID="{10B429E3-4945-406E-9CF2-0626C1C36262}" presName="middleNode" presStyleCnt="0"/>
      <dgm:spPr/>
    </dgm:pt>
    <dgm:pt modelId="{304ABBCB-1EBC-48F0-8411-4BCD467EC87E}" type="pres">
      <dgm:prSet presAssocID="{10B429E3-4945-406E-9CF2-0626C1C36262}" presName="padding" presStyleLbl="node1" presStyleIdx="6" presStyleCnt="9"/>
      <dgm:spPr/>
    </dgm:pt>
    <dgm:pt modelId="{DB2288DF-32D7-404B-973F-93C84357A62C}" type="pres">
      <dgm:prSet presAssocID="{10B429E3-4945-406E-9CF2-0626C1C36262}" presName="shape" presStyleLbl="node1" presStyleIdx="7" presStyleCnt="9">
        <dgm:presLayoutVars>
          <dgm:bulletEnabled val="1"/>
        </dgm:presLayoutVars>
      </dgm:prSet>
      <dgm:spPr/>
    </dgm:pt>
    <dgm:pt modelId="{57712D54-E6A5-48FD-8C0A-DBB48D12BDB4}" type="pres">
      <dgm:prSet presAssocID="{5394381A-9C23-43EA-AFF5-742AF4EC904A}" presName="sibTrans" presStyleLbl="sibTrans2D1" presStyleIdx="7" presStyleCnt="8"/>
      <dgm:spPr/>
    </dgm:pt>
    <dgm:pt modelId="{777E9CA5-C9E5-4133-A767-A6A4BB2DCC78}" type="pres">
      <dgm:prSet presAssocID="{E80A5CAC-C552-47DE-977C-CBE8A64DC813}" presName="lastNode" presStyleLbl="node1" presStyleIdx="8" presStyleCnt="9">
        <dgm:presLayoutVars>
          <dgm:bulletEnabled val="1"/>
        </dgm:presLayoutVars>
      </dgm:prSet>
      <dgm:spPr/>
    </dgm:pt>
  </dgm:ptLst>
  <dgm:cxnLst>
    <dgm:cxn modelId="{0B74AE00-8607-4117-9636-572FF0DF6984}" type="presOf" srcId="{0FDE6A76-3ACA-47BA-AC8D-457063B5C572}" destId="{DE54E57C-A9DE-46C0-8D92-7B8A4982024C}" srcOrd="0" destOrd="0" presId="urn:microsoft.com/office/officeart/2005/8/layout/bProcess2"/>
    <dgm:cxn modelId="{E545AF12-C3B6-4E25-8E18-92ADECD34706}" type="presOf" srcId="{58726A8C-3967-44E2-89AD-39A404D6C0C8}" destId="{D97EDF7F-0209-4B0F-B160-D6CA20A09972}" srcOrd="0" destOrd="0" presId="urn:microsoft.com/office/officeart/2005/8/layout/bProcess2"/>
    <dgm:cxn modelId="{E2CCBD16-FFAB-41ED-A08D-074B065A9BC9}" type="presOf" srcId="{E133E38C-35AA-4EFC-9EA0-A6C2CD8A8FAE}" destId="{7D3014CF-90AA-4422-9B51-A5EADEFC6F53}" srcOrd="0" destOrd="0" presId="urn:microsoft.com/office/officeart/2005/8/layout/bProcess2"/>
    <dgm:cxn modelId="{A105EF19-96DB-4162-84BF-FF1241E1C59C}" srcId="{7EB1CE2A-334A-4120-BF2E-3DBB0E2B92EA}" destId="{20D43E23-9D27-462F-B9FD-08FF1917AA50}" srcOrd="1" destOrd="0" parTransId="{FA329908-205E-4B3D-AC0F-47B9F2B6B7FE}" sibTransId="{81433EB5-3924-4CD3-8962-288FA2AB9969}"/>
    <dgm:cxn modelId="{74986037-01EB-4E2B-B452-09F10BA0F360}" type="presOf" srcId="{7EB1CE2A-334A-4120-BF2E-3DBB0E2B92EA}" destId="{A6D77F5E-2685-4305-8822-39501D2EBDDD}" srcOrd="0" destOrd="0" presId="urn:microsoft.com/office/officeart/2005/8/layout/bProcess2"/>
    <dgm:cxn modelId="{6399913C-2A32-4190-867E-B1C43F5E7796}" type="presOf" srcId="{81433EB5-3924-4CD3-8962-288FA2AB9969}" destId="{7D24E0C3-9198-46B6-9DFB-1E2D611AA248}" srcOrd="0" destOrd="0" presId="urn:microsoft.com/office/officeart/2005/8/layout/bProcess2"/>
    <dgm:cxn modelId="{6AE9A240-60A1-4DFE-95C7-056E5620B9DD}" type="presOf" srcId="{F6BF5C84-AE46-448D-BCF2-A02A2D3AADA1}" destId="{09F24C59-B4E7-4DA9-9E2B-F257C422958C}" srcOrd="0" destOrd="0" presId="urn:microsoft.com/office/officeart/2005/8/layout/bProcess2"/>
    <dgm:cxn modelId="{E0855063-5F0C-4CAC-8A8A-281112625AFA}" type="presOf" srcId="{E581CAB5-7871-4820-AFAA-E618FC85C220}" destId="{78DAC064-496B-4564-85F0-D494A25C333D}" srcOrd="0" destOrd="0" presId="urn:microsoft.com/office/officeart/2005/8/layout/bProcess2"/>
    <dgm:cxn modelId="{8E2F8A48-8C87-42EE-851A-BD39BE009E47}" srcId="{7EB1CE2A-334A-4120-BF2E-3DBB0E2B92EA}" destId="{58726A8C-3967-44E2-89AD-39A404D6C0C8}" srcOrd="0" destOrd="0" parTransId="{B1936FBA-D12B-4B01-82C9-482F47D2505E}" sibTransId="{E581CAB5-7871-4820-AFAA-E618FC85C220}"/>
    <dgm:cxn modelId="{74117E80-4235-4BEF-81E5-C6512EA6FDBB}" srcId="{7EB1CE2A-334A-4120-BF2E-3DBB0E2B92EA}" destId="{4B74FA6C-90BE-4B3F-952A-5BD1D367DF5E}" srcOrd="6" destOrd="0" parTransId="{A2A39317-19A8-4A59-8692-8CB75D9388AA}" sibTransId="{A7ED7BBE-FF2F-440B-84A6-168A40A3A591}"/>
    <dgm:cxn modelId="{BFE32789-37FB-4C66-850F-D4A5061814D5}" srcId="{7EB1CE2A-334A-4120-BF2E-3DBB0E2B92EA}" destId="{6687DC9D-D8F3-4985-AFCA-16BC93AEC492}" srcOrd="5" destOrd="0" parTransId="{A56AA7FE-DF28-4B92-96B5-BBA0FAC54B79}" sibTransId="{5672A1AE-A012-428D-9D5C-B83DFBF2C7BB}"/>
    <dgm:cxn modelId="{6B3CBD8E-41C2-48B4-B9A4-A53B4B0C0631}" type="presOf" srcId="{5672A1AE-A012-428D-9D5C-B83DFBF2C7BB}" destId="{B188E5F7-527F-4C36-8050-C6B01DA968ED}" srcOrd="0" destOrd="0" presId="urn:microsoft.com/office/officeart/2005/8/layout/bProcess2"/>
    <dgm:cxn modelId="{0C83FC93-2F10-406B-9044-1172E1547270}" type="presOf" srcId="{21AF04E7-D3A4-4CA4-B53B-3413FCDA29E1}" destId="{65E1FB1A-6C58-456C-841D-47B6940A8443}" srcOrd="0" destOrd="0" presId="urn:microsoft.com/office/officeart/2005/8/layout/bProcess2"/>
    <dgm:cxn modelId="{CF593A95-6ADA-4759-B2A2-7CE828C593FE}" type="presOf" srcId="{5FE65416-DAF9-46DE-953C-242B1C016432}" destId="{9A1D0365-D83E-4F7F-BBC6-42E9CAD017EA}" srcOrd="0" destOrd="0" presId="urn:microsoft.com/office/officeart/2005/8/layout/bProcess2"/>
    <dgm:cxn modelId="{DB27D39B-81A9-4A0C-94C5-CF36DBD65CEC}" type="presOf" srcId="{6687DC9D-D8F3-4985-AFCA-16BC93AEC492}" destId="{DE7CF7D4-7485-40C1-939A-9179AE54E9BB}" srcOrd="0" destOrd="0" presId="urn:microsoft.com/office/officeart/2005/8/layout/bProcess2"/>
    <dgm:cxn modelId="{FA43BFA7-B5ED-4C19-BAFB-E01309145EC4}" srcId="{7EB1CE2A-334A-4120-BF2E-3DBB0E2B92EA}" destId="{0FDE6A76-3ACA-47BA-AC8D-457063B5C572}" srcOrd="4" destOrd="0" parTransId="{B51664C0-99CA-4A12-8F34-11D45AF4FF23}" sibTransId="{5FE65416-DAF9-46DE-953C-242B1C016432}"/>
    <dgm:cxn modelId="{056F1EAE-66FA-4176-8FDD-7990FAF05B21}" type="presOf" srcId="{10B429E3-4945-406E-9CF2-0626C1C36262}" destId="{DB2288DF-32D7-404B-973F-93C84357A62C}" srcOrd="0" destOrd="0" presId="urn:microsoft.com/office/officeart/2005/8/layout/bProcess2"/>
    <dgm:cxn modelId="{83D26CB1-C0F1-4D71-9762-9C7031C20240}" type="presOf" srcId="{4B74FA6C-90BE-4B3F-952A-5BD1D367DF5E}" destId="{BF97FAF5-00A9-40EA-8D24-B7A73590E78A}" srcOrd="0" destOrd="0" presId="urn:microsoft.com/office/officeart/2005/8/layout/bProcess2"/>
    <dgm:cxn modelId="{C1B7B1B8-84E0-461C-A225-3D7026C9585F}" type="presOf" srcId="{E80A5CAC-C552-47DE-977C-CBE8A64DC813}" destId="{777E9CA5-C9E5-4133-A767-A6A4BB2DCC78}" srcOrd="0" destOrd="0" presId="urn:microsoft.com/office/officeart/2005/8/layout/bProcess2"/>
    <dgm:cxn modelId="{080AD9B9-923A-4A47-8B1B-FF9B833006E9}" srcId="{7EB1CE2A-334A-4120-BF2E-3DBB0E2B92EA}" destId="{E133E38C-35AA-4EFC-9EA0-A6C2CD8A8FAE}" srcOrd="3" destOrd="0" parTransId="{6EEB1C0D-293D-47DB-98A8-A9751E6486E0}" sibTransId="{F6BF5C84-AE46-448D-BCF2-A02A2D3AADA1}"/>
    <dgm:cxn modelId="{BAF0A2BB-A7BD-4C82-82A9-3FCEA435D9BB}" type="presOf" srcId="{1A3DA1A0-D0D0-4D50-AC95-D23A00CF09FB}" destId="{182B3D83-330B-4F3C-81C1-97F381802221}" srcOrd="0" destOrd="0" presId="urn:microsoft.com/office/officeart/2005/8/layout/bProcess2"/>
    <dgm:cxn modelId="{27FEBCC3-20FB-4B36-B721-1C7BC9DD3611}" srcId="{7EB1CE2A-334A-4120-BF2E-3DBB0E2B92EA}" destId="{1A3DA1A0-D0D0-4D50-AC95-D23A00CF09FB}" srcOrd="2" destOrd="0" parTransId="{3F4944F1-27E4-4894-80AC-A929103DA3A6}" sibTransId="{21AF04E7-D3A4-4CA4-B53B-3413FCDA29E1}"/>
    <dgm:cxn modelId="{8F2BE4C8-98E0-44B2-83FF-DB7758F21A59}" srcId="{7EB1CE2A-334A-4120-BF2E-3DBB0E2B92EA}" destId="{E80A5CAC-C552-47DE-977C-CBE8A64DC813}" srcOrd="8" destOrd="0" parTransId="{603B0303-849D-48BC-8A7A-6FAAFC928A21}" sibTransId="{288780F5-FEA7-440C-8B8C-E0E3AD9B7134}"/>
    <dgm:cxn modelId="{A2D534CC-0C27-423A-B7DA-F17BB13B3376}" type="presOf" srcId="{5394381A-9C23-43EA-AFF5-742AF4EC904A}" destId="{57712D54-E6A5-48FD-8C0A-DBB48D12BDB4}" srcOrd="0" destOrd="0" presId="urn:microsoft.com/office/officeart/2005/8/layout/bProcess2"/>
    <dgm:cxn modelId="{206461D1-C70E-49D6-A971-B63AECE978A7}" srcId="{7EB1CE2A-334A-4120-BF2E-3DBB0E2B92EA}" destId="{10B429E3-4945-406E-9CF2-0626C1C36262}" srcOrd="7" destOrd="0" parTransId="{99AEC242-6914-48A1-8607-37F1EB3ECACF}" sibTransId="{5394381A-9C23-43EA-AFF5-742AF4EC904A}"/>
    <dgm:cxn modelId="{91DF27E5-5827-4E0D-A2C4-B41D58B06AD0}" type="presOf" srcId="{20D43E23-9D27-462F-B9FD-08FF1917AA50}" destId="{821D8CEA-8F44-4F05-9506-ACE3C52067E6}" srcOrd="0" destOrd="0" presId="urn:microsoft.com/office/officeart/2005/8/layout/bProcess2"/>
    <dgm:cxn modelId="{65BD7AF3-270B-4D10-86A9-8A83A332DD6A}" type="presOf" srcId="{A7ED7BBE-FF2F-440B-84A6-168A40A3A591}" destId="{DD187303-AD00-4952-812D-E52E35FF4ACB}" srcOrd="0" destOrd="0" presId="urn:microsoft.com/office/officeart/2005/8/layout/bProcess2"/>
    <dgm:cxn modelId="{4BE2AF64-E5C1-47DB-B856-214E95ACFAD2}" type="presParOf" srcId="{A6D77F5E-2685-4305-8822-39501D2EBDDD}" destId="{D97EDF7F-0209-4B0F-B160-D6CA20A09972}" srcOrd="0" destOrd="0" presId="urn:microsoft.com/office/officeart/2005/8/layout/bProcess2"/>
    <dgm:cxn modelId="{3C48C12B-AA81-45A6-A285-7EA09BFE2B09}" type="presParOf" srcId="{A6D77F5E-2685-4305-8822-39501D2EBDDD}" destId="{78DAC064-496B-4564-85F0-D494A25C333D}" srcOrd="1" destOrd="0" presId="urn:microsoft.com/office/officeart/2005/8/layout/bProcess2"/>
    <dgm:cxn modelId="{32081513-E258-4D72-A8F4-A61DE0284030}" type="presParOf" srcId="{A6D77F5E-2685-4305-8822-39501D2EBDDD}" destId="{EA7C27A6-1431-4AA5-9B82-031ADBC27202}" srcOrd="2" destOrd="0" presId="urn:microsoft.com/office/officeart/2005/8/layout/bProcess2"/>
    <dgm:cxn modelId="{5D4C2B99-BAEE-4FBA-9E84-694D15FE909A}" type="presParOf" srcId="{EA7C27A6-1431-4AA5-9B82-031ADBC27202}" destId="{51C4BC13-C457-4D99-B43D-E8C3059FF46A}" srcOrd="0" destOrd="0" presId="urn:microsoft.com/office/officeart/2005/8/layout/bProcess2"/>
    <dgm:cxn modelId="{E6016849-1D12-450B-92E8-419C45BCD235}" type="presParOf" srcId="{EA7C27A6-1431-4AA5-9B82-031ADBC27202}" destId="{821D8CEA-8F44-4F05-9506-ACE3C52067E6}" srcOrd="1" destOrd="0" presId="urn:microsoft.com/office/officeart/2005/8/layout/bProcess2"/>
    <dgm:cxn modelId="{E7FAB36E-4753-40B9-8110-53A5B4B02864}" type="presParOf" srcId="{A6D77F5E-2685-4305-8822-39501D2EBDDD}" destId="{7D24E0C3-9198-46B6-9DFB-1E2D611AA248}" srcOrd="3" destOrd="0" presId="urn:microsoft.com/office/officeart/2005/8/layout/bProcess2"/>
    <dgm:cxn modelId="{17111933-B5D6-4FBA-B794-0D022D0B1956}" type="presParOf" srcId="{A6D77F5E-2685-4305-8822-39501D2EBDDD}" destId="{F561CB92-D198-42BE-A559-DC450EF42FA3}" srcOrd="4" destOrd="0" presId="urn:microsoft.com/office/officeart/2005/8/layout/bProcess2"/>
    <dgm:cxn modelId="{54822A78-72A5-4D4A-ACD4-B819EE394BA9}" type="presParOf" srcId="{F561CB92-D198-42BE-A559-DC450EF42FA3}" destId="{D3346F8E-E790-42CD-8D9E-9F39DF1263BC}" srcOrd="0" destOrd="0" presId="urn:microsoft.com/office/officeart/2005/8/layout/bProcess2"/>
    <dgm:cxn modelId="{43A3EC85-3B7A-4B9C-8096-C49A0DC413FC}" type="presParOf" srcId="{F561CB92-D198-42BE-A559-DC450EF42FA3}" destId="{182B3D83-330B-4F3C-81C1-97F381802221}" srcOrd="1" destOrd="0" presId="urn:microsoft.com/office/officeart/2005/8/layout/bProcess2"/>
    <dgm:cxn modelId="{8A12F11B-291F-4A14-B16D-FDE349A546EB}" type="presParOf" srcId="{A6D77F5E-2685-4305-8822-39501D2EBDDD}" destId="{65E1FB1A-6C58-456C-841D-47B6940A8443}" srcOrd="5" destOrd="0" presId="urn:microsoft.com/office/officeart/2005/8/layout/bProcess2"/>
    <dgm:cxn modelId="{1D90104A-7D9A-4520-8FD3-0B8BC8E90960}" type="presParOf" srcId="{A6D77F5E-2685-4305-8822-39501D2EBDDD}" destId="{2543D31F-0A23-4414-892F-9250CE640983}" srcOrd="6" destOrd="0" presId="urn:microsoft.com/office/officeart/2005/8/layout/bProcess2"/>
    <dgm:cxn modelId="{5C97984C-ADE7-4798-B9A7-9442A0506D2E}" type="presParOf" srcId="{2543D31F-0A23-4414-892F-9250CE640983}" destId="{451D370E-0B65-4D98-B382-CFF32CBBD490}" srcOrd="0" destOrd="0" presId="urn:microsoft.com/office/officeart/2005/8/layout/bProcess2"/>
    <dgm:cxn modelId="{C623C70D-72DC-4688-A801-31A454AA1DDC}" type="presParOf" srcId="{2543D31F-0A23-4414-892F-9250CE640983}" destId="{7D3014CF-90AA-4422-9B51-A5EADEFC6F53}" srcOrd="1" destOrd="0" presId="urn:microsoft.com/office/officeart/2005/8/layout/bProcess2"/>
    <dgm:cxn modelId="{7C4F14D0-5DC3-428E-8124-273D2CBB9A1A}" type="presParOf" srcId="{A6D77F5E-2685-4305-8822-39501D2EBDDD}" destId="{09F24C59-B4E7-4DA9-9E2B-F257C422958C}" srcOrd="7" destOrd="0" presId="urn:microsoft.com/office/officeart/2005/8/layout/bProcess2"/>
    <dgm:cxn modelId="{8C2B4561-1332-4494-9D39-D91627B627C9}" type="presParOf" srcId="{A6D77F5E-2685-4305-8822-39501D2EBDDD}" destId="{E70B3658-81B7-459A-B457-2418DCB8FBFB}" srcOrd="8" destOrd="0" presId="urn:microsoft.com/office/officeart/2005/8/layout/bProcess2"/>
    <dgm:cxn modelId="{C4C23FA7-1291-4B44-9F9E-23C7F854A662}" type="presParOf" srcId="{E70B3658-81B7-459A-B457-2418DCB8FBFB}" destId="{245C7CC5-AD7F-4BD7-9296-40F0845A1A37}" srcOrd="0" destOrd="0" presId="urn:microsoft.com/office/officeart/2005/8/layout/bProcess2"/>
    <dgm:cxn modelId="{64A11283-F776-47FA-A49C-7FE3FE1747A3}" type="presParOf" srcId="{E70B3658-81B7-459A-B457-2418DCB8FBFB}" destId="{DE54E57C-A9DE-46C0-8D92-7B8A4982024C}" srcOrd="1" destOrd="0" presId="urn:microsoft.com/office/officeart/2005/8/layout/bProcess2"/>
    <dgm:cxn modelId="{541EBB8D-82FA-4CDE-834E-03A865ED8DAA}" type="presParOf" srcId="{A6D77F5E-2685-4305-8822-39501D2EBDDD}" destId="{9A1D0365-D83E-4F7F-BBC6-42E9CAD017EA}" srcOrd="9" destOrd="0" presId="urn:microsoft.com/office/officeart/2005/8/layout/bProcess2"/>
    <dgm:cxn modelId="{F1AC262A-1A75-4229-9E34-C538B0CF9BFA}" type="presParOf" srcId="{A6D77F5E-2685-4305-8822-39501D2EBDDD}" destId="{6EB5D64B-8B39-483A-B760-7E7D39DE6EA3}" srcOrd="10" destOrd="0" presId="urn:microsoft.com/office/officeart/2005/8/layout/bProcess2"/>
    <dgm:cxn modelId="{0C7125F0-7983-463C-8984-4AA70A84DDAE}" type="presParOf" srcId="{6EB5D64B-8B39-483A-B760-7E7D39DE6EA3}" destId="{3D464CBF-D278-4D61-AE0B-41ED126FCF71}" srcOrd="0" destOrd="0" presId="urn:microsoft.com/office/officeart/2005/8/layout/bProcess2"/>
    <dgm:cxn modelId="{393437FC-B4E4-4027-A076-638DE74E45B3}" type="presParOf" srcId="{6EB5D64B-8B39-483A-B760-7E7D39DE6EA3}" destId="{DE7CF7D4-7485-40C1-939A-9179AE54E9BB}" srcOrd="1" destOrd="0" presId="urn:microsoft.com/office/officeart/2005/8/layout/bProcess2"/>
    <dgm:cxn modelId="{B72C7A8F-F189-4784-B034-B01A656A1389}" type="presParOf" srcId="{A6D77F5E-2685-4305-8822-39501D2EBDDD}" destId="{B188E5F7-527F-4C36-8050-C6B01DA968ED}" srcOrd="11" destOrd="0" presId="urn:microsoft.com/office/officeart/2005/8/layout/bProcess2"/>
    <dgm:cxn modelId="{292767DF-9D80-4D97-B348-9A75B32CEE21}" type="presParOf" srcId="{A6D77F5E-2685-4305-8822-39501D2EBDDD}" destId="{22E3CE71-CD67-4D5A-97C8-7CE63B72EB51}" srcOrd="12" destOrd="0" presId="urn:microsoft.com/office/officeart/2005/8/layout/bProcess2"/>
    <dgm:cxn modelId="{23D5B357-6B8B-4C08-8E2E-35E37BA55F36}" type="presParOf" srcId="{22E3CE71-CD67-4D5A-97C8-7CE63B72EB51}" destId="{DEF2BD8E-1F04-48E4-B813-6351D6183936}" srcOrd="0" destOrd="0" presId="urn:microsoft.com/office/officeart/2005/8/layout/bProcess2"/>
    <dgm:cxn modelId="{E687DEB6-AFDC-4604-84A4-8A957DC78C8F}" type="presParOf" srcId="{22E3CE71-CD67-4D5A-97C8-7CE63B72EB51}" destId="{BF97FAF5-00A9-40EA-8D24-B7A73590E78A}" srcOrd="1" destOrd="0" presId="urn:microsoft.com/office/officeart/2005/8/layout/bProcess2"/>
    <dgm:cxn modelId="{07863E7B-B5F3-4992-910C-222DFD88671C}" type="presParOf" srcId="{A6D77F5E-2685-4305-8822-39501D2EBDDD}" destId="{DD187303-AD00-4952-812D-E52E35FF4ACB}" srcOrd="13" destOrd="0" presId="urn:microsoft.com/office/officeart/2005/8/layout/bProcess2"/>
    <dgm:cxn modelId="{F30AF36E-50ED-4EE8-A513-6EECBF19B045}" type="presParOf" srcId="{A6D77F5E-2685-4305-8822-39501D2EBDDD}" destId="{1C0BC1A2-3E00-47DC-BBA7-AFF5CFFF23FF}" srcOrd="14" destOrd="0" presId="urn:microsoft.com/office/officeart/2005/8/layout/bProcess2"/>
    <dgm:cxn modelId="{32195674-E037-4EA1-815F-C935FD0FB651}" type="presParOf" srcId="{1C0BC1A2-3E00-47DC-BBA7-AFF5CFFF23FF}" destId="{304ABBCB-1EBC-48F0-8411-4BCD467EC87E}" srcOrd="0" destOrd="0" presId="urn:microsoft.com/office/officeart/2005/8/layout/bProcess2"/>
    <dgm:cxn modelId="{5348023B-BA6E-45EA-AB8B-74F7146C4C1B}" type="presParOf" srcId="{1C0BC1A2-3E00-47DC-BBA7-AFF5CFFF23FF}" destId="{DB2288DF-32D7-404B-973F-93C84357A62C}" srcOrd="1" destOrd="0" presId="urn:microsoft.com/office/officeart/2005/8/layout/bProcess2"/>
    <dgm:cxn modelId="{9851029E-EAD2-4AAE-BEF8-564FF1C442BC}" type="presParOf" srcId="{A6D77F5E-2685-4305-8822-39501D2EBDDD}" destId="{57712D54-E6A5-48FD-8C0A-DBB48D12BDB4}" srcOrd="15" destOrd="0" presId="urn:microsoft.com/office/officeart/2005/8/layout/bProcess2"/>
    <dgm:cxn modelId="{C8336F0E-ED07-4708-9884-48F10B840436}" type="presParOf" srcId="{A6D77F5E-2685-4305-8822-39501D2EBDDD}" destId="{777E9CA5-C9E5-4133-A767-A6A4BB2DCC78}" srcOrd="16" destOrd="0" presId="urn:microsoft.com/office/officeart/2005/8/layout/bProcess2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238311-9C8C-4FDC-A05D-B51ABE406A72}" type="doc">
      <dgm:prSet loTypeId="urn:microsoft.com/office/officeart/2005/8/layout/cycle4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23B062D6-4096-49F6-891F-80A00023532A}">
      <dgm:prSet phldrT="[文本]"/>
      <dgm:spPr/>
      <dgm:t>
        <a:bodyPr/>
        <a:lstStyle/>
        <a:p>
          <a:r>
            <a:rPr lang="zh-CN" altLang="en-US"/>
            <a:t>店铺招牌</a:t>
          </a:r>
          <a:endParaRPr lang="zh-CN" altLang="en-US" dirty="0"/>
        </a:p>
      </dgm:t>
    </dgm:pt>
    <dgm:pt modelId="{761E99C9-7AE5-4130-ADAE-DA22BFD2DB72}" cxnId="{9BC83F75-09BE-400E-AD4B-1A6B24A94C0B}" type="parTrans">
      <dgm:prSet/>
      <dgm:spPr/>
      <dgm:t>
        <a:bodyPr/>
        <a:lstStyle/>
        <a:p>
          <a:endParaRPr lang="zh-CN" altLang="en-US"/>
        </a:p>
      </dgm:t>
    </dgm:pt>
    <dgm:pt modelId="{706D2054-2C3F-4EE1-A119-A5785C2B9C9F}" cxnId="{9BC83F75-09BE-400E-AD4B-1A6B24A94C0B}" type="sibTrans">
      <dgm:prSet/>
      <dgm:spPr/>
      <dgm:t>
        <a:bodyPr/>
        <a:lstStyle/>
        <a:p>
          <a:endParaRPr lang="zh-CN" altLang="en-US"/>
        </a:p>
      </dgm:t>
    </dgm:pt>
    <dgm:pt modelId="{A720A425-B928-4C8C-8370-AE466F13391E}">
      <dgm:prSet phldrT="[文本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店铺图标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5D3D8D-42FF-4CDD-8F8D-463F34E295DB}" cxnId="{558206AE-C738-47F6-96C3-BA4F66EBA0E1}" type="parTrans">
      <dgm:prSet/>
      <dgm:spPr/>
      <dgm:t>
        <a:bodyPr/>
        <a:lstStyle/>
        <a:p>
          <a:endParaRPr lang="zh-CN" altLang="en-US"/>
        </a:p>
      </dgm:t>
    </dgm:pt>
    <dgm:pt modelId="{9955DCEA-8198-4418-916F-83AF06DE5C07}" cxnId="{558206AE-C738-47F6-96C3-BA4F66EBA0E1}" type="sibTrans">
      <dgm:prSet/>
      <dgm:spPr/>
      <dgm:t>
        <a:bodyPr/>
        <a:lstStyle/>
        <a:p>
          <a:endParaRPr lang="zh-CN" altLang="en-US"/>
        </a:p>
      </dgm:t>
    </dgm:pt>
    <dgm:pt modelId="{B3AC7402-5B1B-4DE8-83B3-822CA82FA1AC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定位标语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A3686F-35DD-4FFE-BCE3-8E02F763AAA9}" cxnId="{E2B602F4-859E-40F8-8291-DCE84A68A257}" type="parTrans">
      <dgm:prSet/>
      <dgm:spPr/>
    </dgm:pt>
    <dgm:pt modelId="{FA0E355A-0F5F-4CAC-BBDD-36591BB7EF5B}" cxnId="{E2B602F4-859E-40F8-8291-DCE84A68A257}" type="sibTrans">
      <dgm:prSet/>
      <dgm:spPr/>
    </dgm:pt>
    <dgm:pt modelId="{C2C91C51-28B2-4D36-B1F3-E9F3F6A61400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促销信息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11EEA92-B069-4706-AB62-6DC2936A31E7}" cxnId="{1846A59E-9001-4A69-B5C2-2E7C5E60A491}" type="parTrans">
      <dgm:prSet/>
      <dgm:spPr/>
    </dgm:pt>
    <dgm:pt modelId="{4E314720-1FE0-47FA-A7B2-B303446046A4}" cxnId="{1846A59E-9001-4A69-B5C2-2E7C5E60A491}" type="sibTrans">
      <dgm:prSet/>
      <dgm:spPr/>
    </dgm:pt>
    <dgm:pt modelId="{B5C73ACC-9078-414C-AC80-FF81F7CABD1E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rPr>
            <a:t>收藏标识</a:t>
          </a:r>
          <a:endParaRPr lang="zh-CN" altLang="en-US" sz="18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33517F-8344-4825-ADB3-FEE7FF157B42}" cxnId="{EC1811EA-AC92-4B48-8AAF-A6B6BB8CE9CF}" type="parTrans">
      <dgm:prSet/>
      <dgm:spPr/>
    </dgm:pt>
    <dgm:pt modelId="{7F19755A-21F6-47C7-8568-C158223FADC4}" cxnId="{EC1811EA-AC92-4B48-8AAF-A6B6BB8CE9CF}" type="sibTrans">
      <dgm:prSet/>
      <dgm:spPr/>
    </dgm:pt>
    <dgm:pt modelId="{2837A5BE-8D9D-4166-89AF-87DE84EF5B9A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1800" dirty="0"/>
            <a:t>…….</a:t>
          </a:r>
          <a:r>
            <a:rPr lang="zh-CN" altLang="en-US" sz="1800" dirty="0"/>
            <a:t/>
          </a:r>
          <a:endParaRPr lang="zh-CN" altLang="en-US" sz="1800" dirty="0"/>
        </a:p>
      </dgm:t>
    </dgm:pt>
    <dgm:pt modelId="{0E2F7CB2-30CE-407E-A730-6048733A319B}" cxnId="{BD8ABA3A-1279-4032-A438-13C7E812A6FA}" type="parTrans">
      <dgm:prSet/>
      <dgm:spPr/>
    </dgm:pt>
    <dgm:pt modelId="{53FB6585-F236-4F1A-8F7A-33E9C548C6BB}" cxnId="{BD8ABA3A-1279-4032-A438-13C7E812A6FA}" type="sibTrans">
      <dgm:prSet/>
      <dgm:spPr/>
    </dgm:pt>
    <dgm:pt modelId="{89CA2DD2-C92C-4F80-9C85-4BEAB8F72D53}">
      <dgm:prSet phldrT="[文本]"/>
      <dgm:spPr/>
      <dgm:t>
        <a:bodyPr/>
        <a:lstStyle/>
        <a:p>
          <a:r>
            <a:rPr lang="zh-CN" altLang="en-US"/>
            <a:t>产品分类</a:t>
          </a:r>
          <a:endParaRPr lang="zh-CN" altLang="en-US" dirty="0"/>
        </a:p>
      </dgm:t>
    </dgm:pt>
    <dgm:pt modelId="{1C82683B-F1A6-4D24-84A1-B7A773E00ED4}" cxnId="{FF359580-F159-4CB5-9195-F6AFBF1AEF42}" type="parTrans">
      <dgm:prSet/>
      <dgm:spPr/>
      <dgm:t>
        <a:bodyPr/>
        <a:lstStyle/>
        <a:p>
          <a:endParaRPr lang="zh-CN" altLang="en-US"/>
        </a:p>
      </dgm:t>
    </dgm:pt>
    <dgm:pt modelId="{513D0ADE-3FED-4587-B46F-A76BBA810CF6}" cxnId="{FF359580-F159-4CB5-9195-F6AFBF1AEF42}" type="sibTrans">
      <dgm:prSet/>
      <dgm:spPr/>
      <dgm:t>
        <a:bodyPr/>
        <a:lstStyle/>
        <a:p>
          <a:endParaRPr lang="zh-CN" altLang="en-US"/>
        </a:p>
      </dgm:t>
    </dgm:pt>
    <dgm:pt modelId="{BFFEC4F5-32D3-459C-B111-002582200B84}">
      <dgm:prSet phldrT="[文本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产品导航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535E8C-A294-45C1-A42E-C8B7234EA5E7}" cxnId="{FD536625-A9D8-4BE7-BD59-B3C110F8E4D5}" type="parTrans">
      <dgm:prSet/>
      <dgm:spPr/>
      <dgm:t>
        <a:bodyPr/>
        <a:lstStyle/>
        <a:p>
          <a:endParaRPr lang="zh-CN" altLang="en-US"/>
        </a:p>
      </dgm:t>
    </dgm:pt>
    <dgm:pt modelId="{B1981763-71AE-4A77-8A7E-C17E8489385B}" cxnId="{FD536625-A9D8-4BE7-BD59-B3C110F8E4D5}" type="sibTrans">
      <dgm:prSet/>
      <dgm:spPr/>
      <dgm:t>
        <a:bodyPr/>
        <a:lstStyle/>
        <a:p>
          <a:endParaRPr lang="zh-CN" altLang="en-US"/>
        </a:p>
      </dgm:t>
    </dgm:pt>
    <dgm:pt modelId="{F4B68077-6529-44F6-B7EB-44255ED782C7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产品分类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320EB8-57DE-44E3-B7E2-89C988365378}" cxnId="{D18C6461-A4A3-4665-AD22-C329DFBC17FC}" type="parTrans">
      <dgm:prSet/>
      <dgm:spPr/>
    </dgm:pt>
    <dgm:pt modelId="{10BA3130-1A43-41CF-85E5-406E182E51CC}" cxnId="{D18C6461-A4A3-4665-AD22-C329DFBC17FC}" type="sibTrans">
      <dgm:prSet/>
      <dgm:spPr/>
    </dgm:pt>
    <dgm:pt modelId="{A6F01FED-80F9-4763-A4F7-004BED956D82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优质产品展示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1D4FDA-3C38-4DA4-9763-C9388F9D6D49}" cxnId="{FCD6AD82-17C5-4515-8239-5BF78CEF081A}" type="parTrans">
      <dgm:prSet/>
      <dgm:spPr/>
    </dgm:pt>
    <dgm:pt modelId="{F8B7992A-EE01-4409-91DB-B7250B4C86FC}" cxnId="{FCD6AD82-17C5-4515-8239-5BF78CEF081A}" type="sibTrans">
      <dgm:prSet/>
      <dgm:spPr/>
    </dgm:pt>
    <dgm:pt modelId="{6A992BFE-F07B-4E89-8E97-F4FB83C29CEE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2000" dirty="0"/>
            <a:t>…….</a:t>
          </a:r>
          <a:r>
            <a:rPr lang="zh-CN" altLang="en-US" sz="2000" dirty="0"/>
            <a:t/>
          </a:r>
          <a:endParaRPr lang="zh-CN" altLang="en-US" sz="2000" dirty="0"/>
        </a:p>
      </dgm:t>
    </dgm:pt>
    <dgm:pt modelId="{1FB2EBEA-2458-451D-922E-A52FC004E6F3}" cxnId="{EAFB0EAE-E5CE-4807-AA5D-F0359199C975}" type="parTrans">
      <dgm:prSet/>
      <dgm:spPr/>
    </dgm:pt>
    <dgm:pt modelId="{844C9753-0D02-4D0C-B05A-1F8E79F26AA1}" cxnId="{EAFB0EAE-E5CE-4807-AA5D-F0359199C975}" type="sibTrans">
      <dgm:prSet/>
      <dgm:spPr/>
    </dgm:pt>
    <dgm:pt modelId="{1E3D2E74-4F7C-44DE-880F-051E41B4F3D4}">
      <dgm:prSet phldrT="[文本]"/>
      <dgm:spPr/>
      <dgm:t>
        <a:bodyPr/>
        <a:lstStyle/>
        <a:p>
          <a:r>
            <a:rPr lang="zh-CN" altLang="en-US"/>
            <a:t>其他信息</a:t>
          </a:r>
          <a:endParaRPr lang="zh-CN" altLang="en-US" dirty="0"/>
        </a:p>
      </dgm:t>
    </dgm:pt>
    <dgm:pt modelId="{2C2E1990-690F-454C-9C5E-9F74EDFACBDD}" cxnId="{EF7D18B0-E828-4D79-AF47-443DF717BA1B}" type="parTrans">
      <dgm:prSet/>
      <dgm:spPr/>
      <dgm:t>
        <a:bodyPr/>
        <a:lstStyle/>
        <a:p>
          <a:endParaRPr lang="zh-CN" altLang="en-US"/>
        </a:p>
      </dgm:t>
    </dgm:pt>
    <dgm:pt modelId="{246E3545-0E28-4D4D-9C97-6B71F9D47230}" cxnId="{EF7D18B0-E828-4D79-AF47-443DF717BA1B}" type="sibTrans">
      <dgm:prSet/>
      <dgm:spPr/>
      <dgm:t>
        <a:bodyPr/>
        <a:lstStyle/>
        <a:p>
          <a:endParaRPr lang="zh-CN" altLang="en-US"/>
        </a:p>
      </dgm:t>
    </dgm:pt>
    <dgm:pt modelId="{C0978F21-0BEA-4ADB-B7EC-9812CA2590E9}">
      <dgm:prSet phldrT="[文本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客服接待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5E9B5F2-36BF-4383-A686-18B9704C7F02}" cxnId="{DA6F775B-4E45-41AA-9D14-FA5B887E7548}" type="parTrans">
      <dgm:prSet/>
      <dgm:spPr/>
      <dgm:t>
        <a:bodyPr/>
        <a:lstStyle/>
        <a:p>
          <a:endParaRPr lang="zh-CN" altLang="en-US"/>
        </a:p>
      </dgm:t>
    </dgm:pt>
    <dgm:pt modelId="{5DD7669F-CF4E-411E-B415-7EF78F9D971E}" cxnId="{DA6F775B-4E45-41AA-9D14-FA5B887E7548}" type="sibTrans">
      <dgm:prSet/>
      <dgm:spPr/>
      <dgm:t>
        <a:bodyPr/>
        <a:lstStyle/>
        <a:p>
          <a:endParaRPr lang="zh-CN" altLang="en-US"/>
        </a:p>
      </dgm:t>
    </dgm:pt>
    <dgm:pt modelId="{37B32BBC-126E-493D-B1D9-6B71857F51BB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售后保障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39CAEF1-86F6-42F8-B223-44DB885F9992}" cxnId="{B611594F-EBC5-4CCD-B8D6-E31CFB682FA1}" type="parTrans">
      <dgm:prSet/>
      <dgm:spPr/>
    </dgm:pt>
    <dgm:pt modelId="{AB753093-F635-42FA-9EAC-AF5CB2C58B7F}" cxnId="{B611594F-EBC5-4CCD-B8D6-E31CFB682FA1}" type="sibTrans">
      <dgm:prSet/>
      <dgm:spPr/>
    </dgm:pt>
    <dgm:pt modelId="{92C1350A-31DF-4E58-BDAE-93EF8C1BA888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en-US" altLang="zh-CN" sz="2000" dirty="0"/>
            <a:t>……</a:t>
          </a:r>
          <a:r>
            <a:rPr lang="zh-CN" altLang="en-US" sz="2000" dirty="0"/>
            <a:t/>
          </a:r>
          <a:endParaRPr lang="zh-CN" altLang="en-US" sz="2000" dirty="0"/>
        </a:p>
      </dgm:t>
    </dgm:pt>
    <dgm:pt modelId="{A82BF0A8-A9A5-4287-A156-46C15F644B0B}" cxnId="{3A56DD8D-BAAA-4A78-8206-96DDE995DE84}" type="parTrans">
      <dgm:prSet/>
      <dgm:spPr/>
    </dgm:pt>
    <dgm:pt modelId="{5E1F361F-054D-48E8-91AB-5749873E77A3}" cxnId="{3A56DD8D-BAAA-4A78-8206-96DDE995DE84}" type="sibTrans">
      <dgm:prSet/>
      <dgm:spPr/>
    </dgm:pt>
    <dgm:pt modelId="{2E06DFEF-90FB-449E-93F3-B41AEF5046E8}">
      <dgm:prSet phldrT="[文本]"/>
      <dgm:spPr/>
      <dgm:t>
        <a:bodyPr/>
        <a:lstStyle/>
        <a:p>
          <a:r>
            <a:rPr lang="zh-CN" altLang="en-US"/>
            <a:t>卖点信息</a:t>
          </a:r>
          <a:endParaRPr lang="zh-CN" altLang="en-US" dirty="0"/>
        </a:p>
      </dgm:t>
    </dgm:pt>
    <dgm:pt modelId="{D956F593-AF2C-4787-B77A-06462904F764}" cxnId="{EA4992D9-789F-4E8D-8153-6D73A45D44AE}" type="parTrans">
      <dgm:prSet/>
      <dgm:spPr/>
      <dgm:t>
        <a:bodyPr/>
        <a:lstStyle/>
        <a:p>
          <a:endParaRPr lang="zh-CN" altLang="en-US"/>
        </a:p>
      </dgm:t>
    </dgm:pt>
    <dgm:pt modelId="{20280EB4-282E-4131-B850-89C1244355F1}" cxnId="{EA4992D9-789F-4E8D-8153-6D73A45D44AE}" type="sibTrans">
      <dgm:prSet/>
      <dgm:spPr/>
      <dgm:t>
        <a:bodyPr/>
        <a:lstStyle/>
        <a:p>
          <a:endParaRPr lang="zh-CN" altLang="en-US"/>
        </a:p>
      </dgm:t>
    </dgm:pt>
    <dgm:pt modelId="{C35932F6-44E8-4324-B1BA-D342E3B91C46}">
      <dgm:prSet phldrT="[文本]"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店铺促销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EEF098-FC8E-4940-ABD3-BA1AB75E320D}" cxnId="{37EB3D88-8FCC-4524-881A-E9753C8A2279}" type="parTrans">
      <dgm:prSet/>
      <dgm:spPr/>
      <dgm:t>
        <a:bodyPr/>
        <a:lstStyle/>
        <a:p>
          <a:endParaRPr lang="zh-CN" altLang="en-US"/>
        </a:p>
      </dgm:t>
    </dgm:pt>
    <dgm:pt modelId="{0D7489F6-C452-4A7B-A9C8-915330015B5C}" cxnId="{37EB3D88-8FCC-4524-881A-E9753C8A2279}" type="sibTrans">
      <dgm:prSet/>
      <dgm:spPr/>
      <dgm:t>
        <a:bodyPr/>
        <a:lstStyle/>
        <a:p>
          <a:endParaRPr lang="zh-CN" altLang="en-US"/>
        </a:p>
      </dgm:t>
    </dgm:pt>
    <dgm:pt modelId="{5C31A490-100B-4F73-8DB5-CAABD0534378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产品信息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2562C3-E6F3-4B70-99DB-CD787886B65B}" cxnId="{D8B50F32-33E2-4304-AA37-BA9F38DB16E5}" type="parTrans">
      <dgm:prSet/>
      <dgm:spPr/>
    </dgm:pt>
    <dgm:pt modelId="{6D1A66D9-A0C1-48D7-B70E-4FA16D9FD2D6}" cxnId="{D8B50F32-33E2-4304-AA37-BA9F38DB16E5}" type="sibTrans">
      <dgm:prSet/>
      <dgm:spPr/>
    </dgm:pt>
    <dgm:pt modelId="{CF9D6B8D-36A1-4EDB-AF7D-8DEF84D671CD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rPr>
            <a:t>爆款推荐</a:t>
          </a:r>
          <a:endParaRPr lang="zh-CN" altLang="en-US" sz="20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2F20FC-D26D-4D0C-94FE-ED402890D4B1}" cxnId="{23078177-B6A4-4540-90B2-D5873FB61C76}" type="parTrans">
      <dgm:prSet/>
      <dgm:spPr/>
    </dgm:pt>
    <dgm:pt modelId="{A69C3FA2-61C1-41B6-B573-192B34159646}" cxnId="{23078177-B6A4-4540-90B2-D5873FB61C76}" type="sibTrans">
      <dgm:prSet/>
      <dgm:spPr/>
    </dgm:pt>
    <dgm:pt modelId="{E97EAEDA-6842-4347-8EE3-FDCD6E823A39}">
      <dgm:prSet phldr="0" custT="1"/>
      <dgm:spPr/>
      <dgm:t>
        <a:bodyPr vert="horz" wrap="square"/>
        <a:lstStyle>
          <a:lvl1pPr algn="l">
            <a:defRPr sz="6500"/>
          </a:lvl1pPr>
          <a:lvl2pPr marL="285750" indent="-285750" algn="l">
            <a:defRPr sz="5000"/>
          </a:lvl2pPr>
          <a:lvl3pPr marL="571500" indent="-285750" algn="l">
            <a:defRPr sz="5000"/>
          </a:lvl3pPr>
          <a:lvl4pPr marL="857250" indent="-285750" algn="l">
            <a:defRPr sz="5000"/>
          </a:lvl4pPr>
          <a:lvl5pPr marL="1143000" indent="-285750" algn="l">
            <a:defRPr sz="5000"/>
          </a:lvl5pPr>
          <a:lvl6pPr marL="1428750" indent="-285750" algn="l">
            <a:defRPr sz="5000"/>
          </a:lvl6pPr>
          <a:lvl7pPr marL="1714500" indent="-285750" algn="l">
            <a:defRPr sz="5000"/>
          </a:lvl7pPr>
          <a:lvl8pPr marL="2000250" indent="-285750" algn="l">
            <a:defRPr sz="5000"/>
          </a:lvl8pPr>
          <a:lvl9pPr marL="2286000" indent="-285750" algn="l">
            <a:defRPr sz="5000"/>
          </a:lvl9pPr>
        </a:lstStyle>
        <a:p>
          <a:pPr>
            <a:lnSpc>
              <a:spcPct val="100000"/>
            </a:lnSpc>
            <a:spcBef>
              <a:spcPct val="0"/>
            </a:spcBef>
            <a:spcAft>
              <a:spcPts val="0"/>
            </a:spcAft>
          </a:pPr>
          <a:r>
            <a:rPr lang="en-US" altLang="zh-CN" sz="2000" dirty="0"/>
            <a:t>……</a:t>
          </a:r>
          <a:r>
            <a:rPr lang="zh-CN" altLang="en-US" sz="2000" dirty="0"/>
            <a:t/>
          </a:r>
          <a:endParaRPr lang="zh-CN" altLang="en-US" sz="2000" dirty="0"/>
        </a:p>
      </dgm:t>
    </dgm:pt>
    <dgm:pt modelId="{01DDF786-F70C-48D3-AC40-8112A10C646F}" cxnId="{3FA9C71F-0249-42FF-B3F8-F171BFF301E7}" type="parTrans">
      <dgm:prSet/>
      <dgm:spPr/>
    </dgm:pt>
    <dgm:pt modelId="{DDCE0E19-F0C3-422C-AC32-B52E82891755}" cxnId="{3FA9C71F-0249-42FF-B3F8-F171BFF301E7}" type="sibTrans">
      <dgm:prSet/>
      <dgm:spPr/>
    </dgm:pt>
    <dgm:pt modelId="{D1F0E328-F748-47CA-BF16-823F9CE2DE89}" type="pres">
      <dgm:prSet presAssocID="{40238311-9C8C-4FDC-A05D-B51ABE406A72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2AC51AAF-3CD5-4287-B93D-93B9CDE7214B}" type="pres">
      <dgm:prSet presAssocID="{40238311-9C8C-4FDC-A05D-B51ABE406A72}" presName="children" presStyleCnt="0"/>
      <dgm:spPr/>
    </dgm:pt>
    <dgm:pt modelId="{48CEF0CF-E050-4D0A-8480-01FF7B8DAFC7}" type="pres">
      <dgm:prSet presAssocID="{40238311-9C8C-4FDC-A05D-B51ABE406A72}" presName="child1group" presStyleCnt="0"/>
      <dgm:spPr/>
    </dgm:pt>
    <dgm:pt modelId="{335990BE-532D-4E16-8078-048DD45FBAA7}" type="pres">
      <dgm:prSet presAssocID="{40238311-9C8C-4FDC-A05D-B51ABE406A72}" presName="child1" presStyleLbl="bgAcc1" presStyleIdx="0" presStyleCnt="4"/>
      <dgm:spPr/>
    </dgm:pt>
    <dgm:pt modelId="{2E8D757C-FF7F-47F3-AE84-98191B4FFEF7}" type="pres">
      <dgm:prSet presAssocID="{40238311-9C8C-4FDC-A05D-B51ABE406A72}" presName="child1Text" presStyleCnt="0">
        <dgm:presLayoutVars>
          <dgm:bulletEnabled val="1"/>
        </dgm:presLayoutVars>
      </dgm:prSet>
      <dgm:spPr/>
    </dgm:pt>
    <dgm:pt modelId="{A0279C50-8950-4810-A119-0453CE81BCF9}" type="pres">
      <dgm:prSet presAssocID="{40238311-9C8C-4FDC-A05D-B51ABE406A72}" presName="child2group" presStyleCnt="0"/>
      <dgm:spPr/>
    </dgm:pt>
    <dgm:pt modelId="{DA03D6F3-3CE4-4F32-946B-DA8C505475F6}" type="pres">
      <dgm:prSet presAssocID="{40238311-9C8C-4FDC-A05D-B51ABE406A72}" presName="child2" presStyleLbl="bgAcc1" presStyleIdx="1" presStyleCnt="4"/>
      <dgm:spPr/>
    </dgm:pt>
    <dgm:pt modelId="{17BAA34F-B063-49B5-AB05-2429490FF6E2}" type="pres">
      <dgm:prSet presAssocID="{40238311-9C8C-4FDC-A05D-B51ABE406A72}" presName="child2Text" presStyleCnt="0">
        <dgm:presLayoutVars>
          <dgm:bulletEnabled val="1"/>
        </dgm:presLayoutVars>
      </dgm:prSet>
      <dgm:spPr/>
    </dgm:pt>
    <dgm:pt modelId="{FB074CC1-0C4C-41D7-AC20-722492B2968C}" type="pres">
      <dgm:prSet presAssocID="{40238311-9C8C-4FDC-A05D-B51ABE406A72}" presName="child3group" presStyleCnt="0"/>
      <dgm:spPr/>
    </dgm:pt>
    <dgm:pt modelId="{FC404DEB-1A2D-45EC-AF07-AE02B4E35B94}" type="pres">
      <dgm:prSet presAssocID="{40238311-9C8C-4FDC-A05D-B51ABE406A72}" presName="child3" presStyleLbl="bgAcc1" presStyleIdx="2" presStyleCnt="4"/>
      <dgm:spPr/>
    </dgm:pt>
    <dgm:pt modelId="{8361E770-70AE-4F78-B04C-273393FB55B4}" type="pres">
      <dgm:prSet presAssocID="{40238311-9C8C-4FDC-A05D-B51ABE406A72}" presName="child3Text" presStyleCnt="0">
        <dgm:presLayoutVars>
          <dgm:bulletEnabled val="1"/>
        </dgm:presLayoutVars>
      </dgm:prSet>
      <dgm:spPr/>
    </dgm:pt>
    <dgm:pt modelId="{5960EFE8-6BEB-49B0-8931-3C8E7C2B3427}" type="pres">
      <dgm:prSet presAssocID="{40238311-9C8C-4FDC-A05D-B51ABE406A72}" presName="child4group" presStyleCnt="0"/>
      <dgm:spPr/>
    </dgm:pt>
    <dgm:pt modelId="{9C894476-17E9-4382-BF58-51F6356457AA}" type="pres">
      <dgm:prSet presAssocID="{40238311-9C8C-4FDC-A05D-B51ABE406A72}" presName="child4" presStyleLbl="bgAcc1" presStyleIdx="3" presStyleCnt="4"/>
      <dgm:spPr/>
    </dgm:pt>
    <dgm:pt modelId="{BA410213-6D3A-4E2A-83D1-1D06C8F74E6F}" type="pres">
      <dgm:prSet presAssocID="{40238311-9C8C-4FDC-A05D-B51ABE406A72}" presName="child4Text" presStyleCnt="0">
        <dgm:presLayoutVars>
          <dgm:bulletEnabled val="1"/>
        </dgm:presLayoutVars>
      </dgm:prSet>
      <dgm:spPr/>
    </dgm:pt>
    <dgm:pt modelId="{DE089ADF-C2DE-402C-B30F-9C7720C9019F}" type="pres">
      <dgm:prSet presAssocID="{40238311-9C8C-4FDC-A05D-B51ABE406A72}" presName="childPlaceholder" presStyleCnt="0"/>
      <dgm:spPr/>
    </dgm:pt>
    <dgm:pt modelId="{717F8E46-8C5C-4E18-9B47-A573EB34277F}" type="pres">
      <dgm:prSet presAssocID="{40238311-9C8C-4FDC-A05D-B51ABE406A72}" presName="circle" presStyleCnt="0"/>
      <dgm:spPr/>
    </dgm:pt>
    <dgm:pt modelId="{41B3FEE6-0D3B-4C6F-B196-0F1AA615CDB1}" type="pres">
      <dgm:prSet presAssocID="{40238311-9C8C-4FDC-A05D-B51ABE406A72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C2027A6C-0BDD-44FD-9CD8-0C084173476D}" type="pres">
      <dgm:prSet presAssocID="{40238311-9C8C-4FDC-A05D-B51ABE406A72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B477316B-E020-44F4-A749-DDB18C7F3B95}" type="pres">
      <dgm:prSet presAssocID="{40238311-9C8C-4FDC-A05D-B51ABE406A72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DC20F6F3-65BA-4E8E-8117-1BDC542AB2B4}" type="pres">
      <dgm:prSet presAssocID="{40238311-9C8C-4FDC-A05D-B51ABE406A72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5A52160-517C-4464-9D52-91648876ECF1}" type="pres">
      <dgm:prSet presAssocID="{40238311-9C8C-4FDC-A05D-B51ABE406A72}" presName="quadrantPlaceholder" presStyleCnt="0"/>
      <dgm:spPr/>
    </dgm:pt>
    <dgm:pt modelId="{667546C9-FDA2-45C8-A8F4-426F8390C33D}" type="pres">
      <dgm:prSet presAssocID="{40238311-9C8C-4FDC-A05D-B51ABE406A72}" presName="center1" presStyleLbl="fgShp" presStyleIdx="0" presStyleCnt="2"/>
      <dgm:spPr/>
    </dgm:pt>
    <dgm:pt modelId="{C6EEC673-69A4-4D4D-A199-EB7272E13BA8}" type="pres">
      <dgm:prSet presAssocID="{40238311-9C8C-4FDC-A05D-B51ABE406A72}" presName="center2" presStyleLbl="fgShp" presStyleIdx="1" presStyleCnt="2"/>
      <dgm:spPr/>
    </dgm:pt>
  </dgm:ptLst>
  <dgm:cxnLst>
    <dgm:cxn modelId="{9BC83F75-09BE-400E-AD4B-1A6B24A94C0B}" srcId="{40238311-9C8C-4FDC-A05D-B51ABE406A72}" destId="{23B062D6-4096-49F6-891F-80A00023532A}" srcOrd="0" destOrd="0" parTransId="{761E99C9-7AE5-4130-ADAE-DA22BFD2DB72}" sibTransId="{706D2054-2C3F-4EE1-A119-A5785C2B9C9F}"/>
    <dgm:cxn modelId="{558206AE-C738-47F6-96C3-BA4F66EBA0E1}" srcId="{23B062D6-4096-49F6-891F-80A00023532A}" destId="{A720A425-B928-4C8C-8370-AE466F13391E}" srcOrd="0" destOrd="0" parTransId="{835D3D8D-42FF-4CDD-8F8D-463F34E295DB}" sibTransId="{9955DCEA-8198-4418-916F-83AF06DE5C07}"/>
    <dgm:cxn modelId="{E2B602F4-859E-40F8-8291-DCE84A68A257}" srcId="{23B062D6-4096-49F6-891F-80A00023532A}" destId="{B3AC7402-5B1B-4DE8-83B3-822CA82FA1AC}" srcOrd="1" destOrd="0" parTransId="{99A3686F-35DD-4FFE-BCE3-8E02F763AAA9}" sibTransId="{FA0E355A-0F5F-4CAC-BBDD-36591BB7EF5B}"/>
    <dgm:cxn modelId="{1846A59E-9001-4A69-B5C2-2E7C5E60A491}" srcId="{23B062D6-4096-49F6-891F-80A00023532A}" destId="{C2C91C51-28B2-4D36-B1F3-E9F3F6A61400}" srcOrd="2" destOrd="0" parTransId="{611EEA92-B069-4706-AB62-6DC2936A31E7}" sibTransId="{4E314720-1FE0-47FA-A7B2-B303446046A4}"/>
    <dgm:cxn modelId="{EC1811EA-AC92-4B48-8AAF-A6B6BB8CE9CF}" srcId="{23B062D6-4096-49F6-891F-80A00023532A}" destId="{B5C73ACC-9078-414C-AC80-FF81F7CABD1E}" srcOrd="3" destOrd="0" parTransId="{2533517F-8344-4825-ADB3-FEE7FF157B42}" sibTransId="{7F19755A-21F6-47C7-8568-C158223FADC4}"/>
    <dgm:cxn modelId="{BD8ABA3A-1279-4032-A438-13C7E812A6FA}" srcId="{23B062D6-4096-49F6-891F-80A00023532A}" destId="{2837A5BE-8D9D-4166-89AF-87DE84EF5B9A}" srcOrd="4" destOrd="0" parTransId="{0E2F7CB2-30CE-407E-A730-6048733A319B}" sibTransId="{53FB6585-F236-4F1A-8F7A-33E9C548C6BB}"/>
    <dgm:cxn modelId="{FF359580-F159-4CB5-9195-F6AFBF1AEF42}" srcId="{40238311-9C8C-4FDC-A05D-B51ABE406A72}" destId="{89CA2DD2-C92C-4F80-9C85-4BEAB8F72D53}" srcOrd="1" destOrd="0" parTransId="{1C82683B-F1A6-4D24-84A1-B7A773E00ED4}" sibTransId="{513D0ADE-3FED-4587-B46F-A76BBA810CF6}"/>
    <dgm:cxn modelId="{FD536625-A9D8-4BE7-BD59-B3C110F8E4D5}" srcId="{89CA2DD2-C92C-4F80-9C85-4BEAB8F72D53}" destId="{BFFEC4F5-32D3-459C-B111-002582200B84}" srcOrd="0" destOrd="1" parTransId="{9D535E8C-A294-45C1-A42E-C8B7234EA5E7}" sibTransId="{B1981763-71AE-4A77-8A7E-C17E8489385B}"/>
    <dgm:cxn modelId="{D18C6461-A4A3-4665-AD22-C329DFBC17FC}" srcId="{89CA2DD2-C92C-4F80-9C85-4BEAB8F72D53}" destId="{F4B68077-6529-44F6-B7EB-44255ED782C7}" srcOrd="1" destOrd="1" parTransId="{5C320EB8-57DE-44E3-B7E2-89C988365378}" sibTransId="{10BA3130-1A43-41CF-85E5-406E182E51CC}"/>
    <dgm:cxn modelId="{FCD6AD82-17C5-4515-8239-5BF78CEF081A}" srcId="{89CA2DD2-C92C-4F80-9C85-4BEAB8F72D53}" destId="{A6F01FED-80F9-4763-A4F7-004BED956D82}" srcOrd="2" destOrd="1" parTransId="{321D4FDA-3C38-4DA4-9763-C9388F9D6D49}" sibTransId="{F8B7992A-EE01-4409-91DB-B7250B4C86FC}"/>
    <dgm:cxn modelId="{EAFB0EAE-E5CE-4807-AA5D-F0359199C975}" srcId="{89CA2DD2-C92C-4F80-9C85-4BEAB8F72D53}" destId="{6A992BFE-F07B-4E89-8E97-F4FB83C29CEE}" srcOrd="3" destOrd="1" parTransId="{1FB2EBEA-2458-451D-922E-A52FC004E6F3}" sibTransId="{844C9753-0D02-4D0C-B05A-1F8E79F26AA1}"/>
    <dgm:cxn modelId="{EF7D18B0-E828-4D79-AF47-443DF717BA1B}" srcId="{40238311-9C8C-4FDC-A05D-B51ABE406A72}" destId="{1E3D2E74-4F7C-44DE-880F-051E41B4F3D4}" srcOrd="2" destOrd="0" parTransId="{2C2E1990-690F-454C-9C5E-9F74EDFACBDD}" sibTransId="{246E3545-0E28-4D4D-9C97-6B71F9D47230}"/>
    <dgm:cxn modelId="{DA6F775B-4E45-41AA-9D14-FA5B887E7548}" srcId="{1E3D2E74-4F7C-44DE-880F-051E41B4F3D4}" destId="{C0978F21-0BEA-4ADB-B7EC-9812CA2590E9}" srcOrd="0" destOrd="2" parTransId="{A5E9B5F2-36BF-4383-A686-18B9704C7F02}" sibTransId="{5DD7669F-CF4E-411E-B415-7EF78F9D971E}"/>
    <dgm:cxn modelId="{B611594F-EBC5-4CCD-B8D6-E31CFB682FA1}" srcId="{1E3D2E74-4F7C-44DE-880F-051E41B4F3D4}" destId="{37B32BBC-126E-493D-B1D9-6B71857F51BB}" srcOrd="1" destOrd="2" parTransId="{539CAEF1-86F6-42F8-B223-44DB885F9992}" sibTransId="{AB753093-F635-42FA-9EAC-AF5CB2C58B7F}"/>
    <dgm:cxn modelId="{3A56DD8D-BAAA-4A78-8206-96DDE995DE84}" srcId="{1E3D2E74-4F7C-44DE-880F-051E41B4F3D4}" destId="{92C1350A-31DF-4E58-BDAE-93EF8C1BA888}" srcOrd="2" destOrd="2" parTransId="{A82BF0A8-A9A5-4287-A156-46C15F644B0B}" sibTransId="{5E1F361F-054D-48E8-91AB-5749873E77A3}"/>
    <dgm:cxn modelId="{EA4992D9-789F-4E8D-8153-6D73A45D44AE}" srcId="{40238311-9C8C-4FDC-A05D-B51ABE406A72}" destId="{2E06DFEF-90FB-449E-93F3-B41AEF5046E8}" srcOrd="3" destOrd="0" parTransId="{D956F593-AF2C-4787-B77A-06462904F764}" sibTransId="{20280EB4-282E-4131-B850-89C1244355F1}"/>
    <dgm:cxn modelId="{37EB3D88-8FCC-4524-881A-E9753C8A2279}" srcId="{2E06DFEF-90FB-449E-93F3-B41AEF5046E8}" destId="{C35932F6-44E8-4324-B1BA-D342E3B91C46}" srcOrd="0" destOrd="3" parTransId="{20EEF098-FC8E-4940-ABD3-BA1AB75E320D}" sibTransId="{0D7489F6-C452-4A7B-A9C8-915330015B5C}"/>
    <dgm:cxn modelId="{D8B50F32-33E2-4304-AA37-BA9F38DB16E5}" srcId="{2E06DFEF-90FB-449E-93F3-B41AEF5046E8}" destId="{5C31A490-100B-4F73-8DB5-CAABD0534378}" srcOrd="1" destOrd="3" parTransId="{A82562C3-E6F3-4B70-99DB-CD787886B65B}" sibTransId="{6D1A66D9-A0C1-48D7-B70E-4FA16D9FD2D6}"/>
    <dgm:cxn modelId="{23078177-B6A4-4540-90B2-D5873FB61C76}" srcId="{2E06DFEF-90FB-449E-93F3-B41AEF5046E8}" destId="{CF9D6B8D-36A1-4EDB-AF7D-8DEF84D671CD}" srcOrd="2" destOrd="3" parTransId="{682F20FC-D26D-4D0C-94FE-ED402890D4B1}" sibTransId="{A69C3FA2-61C1-41B6-B573-192B34159646}"/>
    <dgm:cxn modelId="{3FA9C71F-0249-42FF-B3F8-F171BFF301E7}" srcId="{2E06DFEF-90FB-449E-93F3-B41AEF5046E8}" destId="{E97EAEDA-6842-4347-8EE3-FDCD6E823A39}" srcOrd="3" destOrd="3" parTransId="{01DDF786-F70C-48D3-AC40-8112A10C646F}" sibTransId="{DDCE0E19-F0C3-422C-AC32-B52E82891755}"/>
    <dgm:cxn modelId="{E2201F77-82AE-40C6-803A-B59310228CCD}" type="presOf" srcId="{40238311-9C8C-4FDC-A05D-B51ABE406A72}" destId="{D1F0E328-F748-47CA-BF16-823F9CE2DE89}" srcOrd="0" destOrd="0" presId="urn:microsoft.com/office/officeart/2005/8/layout/cycle4"/>
    <dgm:cxn modelId="{5C719C76-55EA-48D0-95E1-F2542ED6EB22}" type="presParOf" srcId="{D1F0E328-F748-47CA-BF16-823F9CE2DE89}" destId="{2AC51AAF-3CD5-4287-B93D-93B9CDE7214B}" srcOrd="0" destOrd="0" presId="urn:microsoft.com/office/officeart/2005/8/layout/cycle4"/>
    <dgm:cxn modelId="{74558867-375F-48E2-9D90-B46447DE5229}" type="presParOf" srcId="{2AC51AAF-3CD5-4287-B93D-93B9CDE7214B}" destId="{48CEF0CF-E050-4D0A-8480-01FF7B8DAFC7}" srcOrd="0" destOrd="0" presId="urn:microsoft.com/office/officeart/2005/8/layout/cycle4"/>
    <dgm:cxn modelId="{6B868FB7-125B-4DCD-99C7-3339EB189113}" type="presParOf" srcId="{48CEF0CF-E050-4D0A-8480-01FF7B8DAFC7}" destId="{335990BE-532D-4E16-8078-048DD45FBAA7}" srcOrd="0" destOrd="0" presId="urn:microsoft.com/office/officeart/2005/8/layout/cycle4"/>
    <dgm:cxn modelId="{5ADE5034-F6A8-49DA-8543-664856ACE7C1}" type="presOf" srcId="{A720A425-B928-4C8C-8370-AE466F13391E}" destId="{335990BE-532D-4E16-8078-048DD45FBAA7}" srcOrd="0" destOrd="0" presId="urn:microsoft.com/office/officeart/2005/8/layout/cycle4"/>
    <dgm:cxn modelId="{40241349-EF41-4156-9E7C-D29160FD28FA}" type="presOf" srcId="{B3AC7402-5B1B-4DE8-83B3-822CA82FA1AC}" destId="{335990BE-532D-4E16-8078-048DD45FBAA7}" srcOrd="0" destOrd="1" presId="urn:microsoft.com/office/officeart/2005/8/layout/cycle4"/>
    <dgm:cxn modelId="{8C6ADE61-3B50-4B43-90EA-AAA4912F3FD8}" type="presOf" srcId="{C2C91C51-28B2-4D36-B1F3-E9F3F6A61400}" destId="{335990BE-532D-4E16-8078-048DD45FBAA7}" srcOrd="0" destOrd="2" presId="urn:microsoft.com/office/officeart/2005/8/layout/cycle4"/>
    <dgm:cxn modelId="{C2999560-5285-4A78-A52F-A3C5CA3ACAEB}" type="presOf" srcId="{B5C73ACC-9078-414C-AC80-FF81F7CABD1E}" destId="{335990BE-532D-4E16-8078-048DD45FBAA7}" srcOrd="0" destOrd="3" presId="urn:microsoft.com/office/officeart/2005/8/layout/cycle4"/>
    <dgm:cxn modelId="{63A11990-D0B8-474D-84FF-F2DD34901052}" type="presOf" srcId="{2837A5BE-8D9D-4166-89AF-87DE84EF5B9A}" destId="{335990BE-532D-4E16-8078-048DD45FBAA7}" srcOrd="0" destOrd="4" presId="urn:microsoft.com/office/officeart/2005/8/layout/cycle4"/>
    <dgm:cxn modelId="{277312BA-6A9B-4341-882A-79A40AF24C09}" type="presParOf" srcId="{48CEF0CF-E050-4D0A-8480-01FF7B8DAFC7}" destId="{2E8D757C-FF7F-47F3-AE84-98191B4FFEF7}" srcOrd="1" destOrd="0" presId="urn:microsoft.com/office/officeart/2005/8/layout/cycle4"/>
    <dgm:cxn modelId="{9777B254-AE6D-44BA-807D-A543759C18D7}" type="presOf" srcId="{A720A425-B928-4C8C-8370-AE466F13391E}" destId="{2E8D757C-FF7F-47F3-AE84-98191B4FFEF7}" srcOrd="1" destOrd="0" presId="urn:microsoft.com/office/officeart/2005/8/layout/cycle4"/>
    <dgm:cxn modelId="{0FC2E186-575A-4DF0-A10F-4F415D5D6363}" type="presOf" srcId="{B3AC7402-5B1B-4DE8-83B3-822CA82FA1AC}" destId="{2E8D757C-FF7F-47F3-AE84-98191B4FFEF7}" srcOrd="1" destOrd="1" presId="urn:microsoft.com/office/officeart/2005/8/layout/cycle4"/>
    <dgm:cxn modelId="{C006E1F9-9728-46DC-82B0-21952F41738E}" type="presOf" srcId="{C2C91C51-28B2-4D36-B1F3-E9F3F6A61400}" destId="{2E8D757C-FF7F-47F3-AE84-98191B4FFEF7}" srcOrd="1" destOrd="2" presId="urn:microsoft.com/office/officeart/2005/8/layout/cycle4"/>
    <dgm:cxn modelId="{9C3BFCD4-3A8A-4F43-BB7A-D9E6FE4629C1}" type="presOf" srcId="{B5C73ACC-9078-414C-AC80-FF81F7CABD1E}" destId="{2E8D757C-FF7F-47F3-AE84-98191B4FFEF7}" srcOrd="1" destOrd="3" presId="urn:microsoft.com/office/officeart/2005/8/layout/cycle4"/>
    <dgm:cxn modelId="{C61FA363-58A7-48E6-A2B2-735CF36DCBA9}" type="presOf" srcId="{2837A5BE-8D9D-4166-89AF-87DE84EF5B9A}" destId="{2E8D757C-FF7F-47F3-AE84-98191B4FFEF7}" srcOrd="1" destOrd="4" presId="urn:microsoft.com/office/officeart/2005/8/layout/cycle4"/>
    <dgm:cxn modelId="{5A22DACA-9631-452C-BA37-B2343CBA9432}" type="presParOf" srcId="{2AC51AAF-3CD5-4287-B93D-93B9CDE7214B}" destId="{A0279C50-8950-4810-A119-0453CE81BCF9}" srcOrd="1" destOrd="0" presId="urn:microsoft.com/office/officeart/2005/8/layout/cycle4"/>
    <dgm:cxn modelId="{C28A8746-2CCF-4621-AA96-DEAF7A7E2AE9}" type="presParOf" srcId="{A0279C50-8950-4810-A119-0453CE81BCF9}" destId="{DA03D6F3-3CE4-4F32-946B-DA8C505475F6}" srcOrd="0" destOrd="1" presId="urn:microsoft.com/office/officeart/2005/8/layout/cycle4"/>
    <dgm:cxn modelId="{8E70A5C0-ACFE-4801-8801-024CD85FC4A1}" type="presOf" srcId="{BFFEC4F5-32D3-459C-B111-002582200B84}" destId="{DA03D6F3-3CE4-4F32-946B-DA8C505475F6}" srcOrd="0" destOrd="0" presId="urn:microsoft.com/office/officeart/2005/8/layout/cycle4"/>
    <dgm:cxn modelId="{CF172FA0-22FA-477C-82A6-4A4B82AE958F}" type="presOf" srcId="{F4B68077-6529-44F6-B7EB-44255ED782C7}" destId="{DA03D6F3-3CE4-4F32-946B-DA8C505475F6}" srcOrd="0" destOrd="1" presId="urn:microsoft.com/office/officeart/2005/8/layout/cycle4"/>
    <dgm:cxn modelId="{638819F5-AB40-4937-9891-C39BB566A2A1}" type="presOf" srcId="{A6F01FED-80F9-4763-A4F7-004BED956D82}" destId="{DA03D6F3-3CE4-4F32-946B-DA8C505475F6}" srcOrd="0" destOrd="2" presId="urn:microsoft.com/office/officeart/2005/8/layout/cycle4"/>
    <dgm:cxn modelId="{44BB7511-4E6F-49BE-BCB3-18D302724D41}" type="presOf" srcId="{6A992BFE-F07B-4E89-8E97-F4FB83C29CEE}" destId="{DA03D6F3-3CE4-4F32-946B-DA8C505475F6}" srcOrd="0" destOrd="3" presId="urn:microsoft.com/office/officeart/2005/8/layout/cycle4"/>
    <dgm:cxn modelId="{1FE901EB-CA6B-445A-9B15-80B7E50D87A0}" type="presParOf" srcId="{A0279C50-8950-4810-A119-0453CE81BCF9}" destId="{17BAA34F-B063-49B5-AB05-2429490FF6E2}" srcOrd="1" destOrd="1" presId="urn:microsoft.com/office/officeart/2005/8/layout/cycle4"/>
    <dgm:cxn modelId="{1A5AC909-6868-414B-824E-0015C03234CD}" type="presOf" srcId="{BFFEC4F5-32D3-459C-B111-002582200B84}" destId="{17BAA34F-B063-49B5-AB05-2429490FF6E2}" srcOrd="1" destOrd="0" presId="urn:microsoft.com/office/officeart/2005/8/layout/cycle4"/>
    <dgm:cxn modelId="{F91FFC25-796F-4C00-9A46-F07BE2D1760A}" type="presOf" srcId="{F4B68077-6529-44F6-B7EB-44255ED782C7}" destId="{17BAA34F-B063-49B5-AB05-2429490FF6E2}" srcOrd="1" destOrd="1" presId="urn:microsoft.com/office/officeart/2005/8/layout/cycle4"/>
    <dgm:cxn modelId="{616594C8-F615-4A21-B828-EF4E4E637DAB}" type="presOf" srcId="{A6F01FED-80F9-4763-A4F7-004BED956D82}" destId="{17BAA34F-B063-49B5-AB05-2429490FF6E2}" srcOrd="1" destOrd="2" presId="urn:microsoft.com/office/officeart/2005/8/layout/cycle4"/>
    <dgm:cxn modelId="{AB08A70C-8C06-4B1D-941B-2CFD7B28642C}" type="presOf" srcId="{6A992BFE-F07B-4E89-8E97-F4FB83C29CEE}" destId="{17BAA34F-B063-49B5-AB05-2429490FF6E2}" srcOrd="1" destOrd="3" presId="urn:microsoft.com/office/officeart/2005/8/layout/cycle4"/>
    <dgm:cxn modelId="{EACFD53E-A14D-4829-A633-9D5D8430CF4B}" type="presParOf" srcId="{2AC51AAF-3CD5-4287-B93D-93B9CDE7214B}" destId="{FB074CC1-0C4C-41D7-AC20-722492B2968C}" srcOrd="2" destOrd="0" presId="urn:microsoft.com/office/officeart/2005/8/layout/cycle4"/>
    <dgm:cxn modelId="{B447C297-3A3F-4874-9879-A2D5AAA536A1}" type="presParOf" srcId="{FB074CC1-0C4C-41D7-AC20-722492B2968C}" destId="{FC404DEB-1A2D-45EC-AF07-AE02B4E35B94}" srcOrd="0" destOrd="2" presId="urn:microsoft.com/office/officeart/2005/8/layout/cycle4"/>
    <dgm:cxn modelId="{D21B0924-C6A1-4B78-A7F7-6D45297A3B53}" type="presOf" srcId="{C0978F21-0BEA-4ADB-B7EC-9812CA2590E9}" destId="{FC404DEB-1A2D-45EC-AF07-AE02B4E35B94}" srcOrd="0" destOrd="0" presId="urn:microsoft.com/office/officeart/2005/8/layout/cycle4"/>
    <dgm:cxn modelId="{CA5E305B-1DF5-43C4-BB69-3AFC2374AFBC}" type="presOf" srcId="{37B32BBC-126E-493D-B1D9-6B71857F51BB}" destId="{FC404DEB-1A2D-45EC-AF07-AE02B4E35B94}" srcOrd="0" destOrd="1" presId="urn:microsoft.com/office/officeart/2005/8/layout/cycle4"/>
    <dgm:cxn modelId="{7DB9EA89-54E3-4753-B0AE-0CFC348B716C}" type="presOf" srcId="{92C1350A-31DF-4E58-BDAE-93EF8C1BA888}" destId="{FC404DEB-1A2D-45EC-AF07-AE02B4E35B94}" srcOrd="0" destOrd="2" presId="urn:microsoft.com/office/officeart/2005/8/layout/cycle4"/>
    <dgm:cxn modelId="{12D9EC2D-742A-44F2-977B-1EE30A709331}" type="presParOf" srcId="{FB074CC1-0C4C-41D7-AC20-722492B2968C}" destId="{8361E770-70AE-4F78-B04C-273393FB55B4}" srcOrd="1" destOrd="2" presId="urn:microsoft.com/office/officeart/2005/8/layout/cycle4"/>
    <dgm:cxn modelId="{94683EE3-4475-4F66-A52A-6187BA5A28D9}" type="presOf" srcId="{C0978F21-0BEA-4ADB-B7EC-9812CA2590E9}" destId="{8361E770-70AE-4F78-B04C-273393FB55B4}" srcOrd="1" destOrd="0" presId="urn:microsoft.com/office/officeart/2005/8/layout/cycle4"/>
    <dgm:cxn modelId="{442CBE0A-A1E5-4B03-9B3C-743142400126}" type="presOf" srcId="{37B32BBC-126E-493D-B1D9-6B71857F51BB}" destId="{8361E770-70AE-4F78-B04C-273393FB55B4}" srcOrd="1" destOrd="1" presId="urn:microsoft.com/office/officeart/2005/8/layout/cycle4"/>
    <dgm:cxn modelId="{BBA7E571-62EB-4692-B63B-D00EAC5BF824}" type="presOf" srcId="{92C1350A-31DF-4E58-BDAE-93EF8C1BA888}" destId="{8361E770-70AE-4F78-B04C-273393FB55B4}" srcOrd="1" destOrd="2" presId="urn:microsoft.com/office/officeart/2005/8/layout/cycle4"/>
    <dgm:cxn modelId="{B0D7C0E1-B4D4-49EE-BD31-A544AC2E49A6}" type="presParOf" srcId="{2AC51AAF-3CD5-4287-B93D-93B9CDE7214B}" destId="{5960EFE8-6BEB-49B0-8931-3C8E7C2B3427}" srcOrd="3" destOrd="0" presId="urn:microsoft.com/office/officeart/2005/8/layout/cycle4"/>
    <dgm:cxn modelId="{0E5B3B95-EE90-47FC-B0D7-1699AD596D66}" type="presParOf" srcId="{5960EFE8-6BEB-49B0-8931-3C8E7C2B3427}" destId="{9C894476-17E9-4382-BF58-51F6356457AA}" srcOrd="0" destOrd="3" presId="urn:microsoft.com/office/officeart/2005/8/layout/cycle4"/>
    <dgm:cxn modelId="{59563096-1387-44EF-8339-0942F767FD61}" type="presOf" srcId="{C35932F6-44E8-4324-B1BA-D342E3B91C46}" destId="{9C894476-17E9-4382-BF58-51F6356457AA}" srcOrd="0" destOrd="0" presId="urn:microsoft.com/office/officeart/2005/8/layout/cycle4"/>
    <dgm:cxn modelId="{786F9976-8037-44A5-B2BD-4CD3F96578B7}" type="presOf" srcId="{5C31A490-100B-4F73-8DB5-CAABD0534378}" destId="{9C894476-17E9-4382-BF58-51F6356457AA}" srcOrd="0" destOrd="1" presId="urn:microsoft.com/office/officeart/2005/8/layout/cycle4"/>
    <dgm:cxn modelId="{584FF449-5942-409D-87A0-5F819203A7B1}" type="presOf" srcId="{CF9D6B8D-36A1-4EDB-AF7D-8DEF84D671CD}" destId="{9C894476-17E9-4382-BF58-51F6356457AA}" srcOrd="0" destOrd="2" presId="urn:microsoft.com/office/officeart/2005/8/layout/cycle4"/>
    <dgm:cxn modelId="{4F855BD4-62AB-4975-999B-EF766A0D01B4}" type="presOf" srcId="{E97EAEDA-6842-4347-8EE3-FDCD6E823A39}" destId="{9C894476-17E9-4382-BF58-51F6356457AA}" srcOrd="0" destOrd="3" presId="urn:microsoft.com/office/officeart/2005/8/layout/cycle4"/>
    <dgm:cxn modelId="{6642F690-BD57-4A16-AA1D-AAC33EA18466}" type="presParOf" srcId="{5960EFE8-6BEB-49B0-8931-3C8E7C2B3427}" destId="{BA410213-6D3A-4E2A-83D1-1D06C8F74E6F}" srcOrd="1" destOrd="3" presId="urn:microsoft.com/office/officeart/2005/8/layout/cycle4"/>
    <dgm:cxn modelId="{F89E730C-DCCE-47E6-8A49-64F15A030760}" type="presOf" srcId="{C35932F6-44E8-4324-B1BA-D342E3B91C46}" destId="{BA410213-6D3A-4E2A-83D1-1D06C8F74E6F}" srcOrd="1" destOrd="0" presId="urn:microsoft.com/office/officeart/2005/8/layout/cycle4"/>
    <dgm:cxn modelId="{AEBD3CE8-C116-4F1B-88E5-2DB733A9E172}" type="presOf" srcId="{5C31A490-100B-4F73-8DB5-CAABD0534378}" destId="{BA410213-6D3A-4E2A-83D1-1D06C8F74E6F}" srcOrd="1" destOrd="1" presId="urn:microsoft.com/office/officeart/2005/8/layout/cycle4"/>
    <dgm:cxn modelId="{CFB21D9C-F4D3-4074-A885-02686361030B}" type="presOf" srcId="{CF9D6B8D-36A1-4EDB-AF7D-8DEF84D671CD}" destId="{BA410213-6D3A-4E2A-83D1-1D06C8F74E6F}" srcOrd="1" destOrd="2" presId="urn:microsoft.com/office/officeart/2005/8/layout/cycle4"/>
    <dgm:cxn modelId="{2A107819-341E-4A05-9D55-E5F47898A310}" type="presOf" srcId="{E97EAEDA-6842-4347-8EE3-FDCD6E823A39}" destId="{BA410213-6D3A-4E2A-83D1-1D06C8F74E6F}" srcOrd="1" destOrd="3" presId="urn:microsoft.com/office/officeart/2005/8/layout/cycle4"/>
    <dgm:cxn modelId="{2F21CB0D-072F-4159-BABC-E3DABB29FFF7}" type="presParOf" srcId="{2AC51AAF-3CD5-4287-B93D-93B9CDE7214B}" destId="{DE089ADF-C2DE-402C-B30F-9C7720C9019F}" srcOrd="4" destOrd="0" presId="urn:microsoft.com/office/officeart/2005/8/layout/cycle4"/>
    <dgm:cxn modelId="{AF03B290-9848-4C4E-B06F-5F9AB15C27CC}" type="presParOf" srcId="{D1F0E328-F748-47CA-BF16-823F9CE2DE89}" destId="{717F8E46-8C5C-4E18-9B47-A573EB34277F}" srcOrd="1" destOrd="0" presId="urn:microsoft.com/office/officeart/2005/8/layout/cycle4"/>
    <dgm:cxn modelId="{8595DC7B-D495-4F0C-9118-F22CDD300E99}" type="presParOf" srcId="{717F8E46-8C5C-4E18-9B47-A573EB34277F}" destId="{41B3FEE6-0D3B-4C6F-B196-0F1AA615CDB1}" srcOrd="0" destOrd="1" presId="urn:microsoft.com/office/officeart/2005/8/layout/cycle4"/>
    <dgm:cxn modelId="{79D7C43D-F774-4AAB-AF71-7825D1D5B9F4}" type="presOf" srcId="{23B062D6-4096-49F6-891F-80A00023532A}" destId="{41B3FEE6-0D3B-4C6F-B196-0F1AA615CDB1}" srcOrd="0" destOrd="0" presId="urn:microsoft.com/office/officeart/2005/8/layout/cycle4"/>
    <dgm:cxn modelId="{C6DCE99C-25B3-45EC-B3A7-40E4507CD84E}" type="presParOf" srcId="{717F8E46-8C5C-4E18-9B47-A573EB34277F}" destId="{C2027A6C-0BDD-44FD-9CD8-0C084173476D}" srcOrd="1" destOrd="1" presId="urn:microsoft.com/office/officeart/2005/8/layout/cycle4"/>
    <dgm:cxn modelId="{0424E4AA-5160-4948-B5FE-08F97304F375}" type="presOf" srcId="{89CA2DD2-C92C-4F80-9C85-4BEAB8F72D53}" destId="{C2027A6C-0BDD-44FD-9CD8-0C084173476D}" srcOrd="0" destOrd="0" presId="urn:microsoft.com/office/officeart/2005/8/layout/cycle4"/>
    <dgm:cxn modelId="{164E13BA-AB00-45AA-8FB1-29C2156BCF0A}" type="presParOf" srcId="{717F8E46-8C5C-4E18-9B47-A573EB34277F}" destId="{B477316B-E020-44F4-A749-DDB18C7F3B95}" srcOrd="2" destOrd="1" presId="urn:microsoft.com/office/officeart/2005/8/layout/cycle4"/>
    <dgm:cxn modelId="{77D85013-33CD-4337-9B85-C5715DC13262}" type="presOf" srcId="{1E3D2E74-4F7C-44DE-880F-051E41B4F3D4}" destId="{B477316B-E020-44F4-A749-DDB18C7F3B95}" srcOrd="0" destOrd="0" presId="urn:microsoft.com/office/officeart/2005/8/layout/cycle4"/>
    <dgm:cxn modelId="{623C2A5B-BFAF-448F-9ACE-A5D31A5E7256}" type="presParOf" srcId="{717F8E46-8C5C-4E18-9B47-A573EB34277F}" destId="{DC20F6F3-65BA-4E8E-8117-1BDC542AB2B4}" srcOrd="3" destOrd="1" presId="urn:microsoft.com/office/officeart/2005/8/layout/cycle4"/>
    <dgm:cxn modelId="{C6A847C9-6AD0-4650-A269-C3B6AD569470}" type="presOf" srcId="{2E06DFEF-90FB-449E-93F3-B41AEF5046E8}" destId="{DC20F6F3-65BA-4E8E-8117-1BDC542AB2B4}" srcOrd="0" destOrd="0" presId="urn:microsoft.com/office/officeart/2005/8/layout/cycle4"/>
    <dgm:cxn modelId="{04509392-FC94-44F8-8489-1FF94C89DDDB}" type="presParOf" srcId="{717F8E46-8C5C-4E18-9B47-A573EB34277F}" destId="{65A52160-517C-4464-9D52-91648876ECF1}" srcOrd="4" destOrd="1" presId="urn:microsoft.com/office/officeart/2005/8/layout/cycle4"/>
    <dgm:cxn modelId="{B13D7A5A-66C4-46FB-A8A4-8B9FA16B0802}" type="presParOf" srcId="{D1F0E328-F748-47CA-BF16-823F9CE2DE89}" destId="{667546C9-FDA2-45C8-A8F4-426F8390C33D}" srcOrd="2" destOrd="0" presId="urn:microsoft.com/office/officeart/2005/8/layout/cycle4"/>
    <dgm:cxn modelId="{75F32096-1799-478D-A173-8691165536F0}" type="presParOf" srcId="{D1F0E328-F748-47CA-BF16-823F9CE2DE89}" destId="{C6EEC673-69A4-4D4D-A199-EB7272E13BA8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7EDF7F-0209-4B0F-B160-D6CA20A09972}">
      <dsp:nvSpPr>
        <dsp:cNvPr id="0" name=""/>
        <dsp:cNvSpPr/>
      </dsp:nvSpPr>
      <dsp:spPr>
        <a:xfrm>
          <a:off x="788624" y="2563"/>
          <a:ext cx="1492490" cy="14924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整体规划</a:t>
          </a:r>
        </a:p>
      </dsp:txBody>
      <dsp:txXfrm>
        <a:off x="1007194" y="221133"/>
        <a:ext cx="1055350" cy="1055350"/>
      </dsp:txXfrm>
    </dsp:sp>
    <dsp:sp modelId="{78DAC064-496B-4564-85F0-D494A25C333D}">
      <dsp:nvSpPr>
        <dsp:cNvPr id="0" name=""/>
        <dsp:cNvSpPr/>
      </dsp:nvSpPr>
      <dsp:spPr>
        <a:xfrm rot="10800000">
          <a:off x="1273683" y="1687771"/>
          <a:ext cx="522371" cy="408561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1D8CEA-8F44-4F05-9506-ACE3C52067E6}">
      <dsp:nvSpPr>
        <dsp:cNvPr id="0" name=""/>
        <dsp:cNvSpPr/>
      </dsp:nvSpPr>
      <dsp:spPr>
        <a:xfrm>
          <a:off x="1037124" y="2265925"/>
          <a:ext cx="995491" cy="9954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rgbClr val="FFFF00"/>
              </a:solidFill>
            </a:rPr>
            <a:t>页面布局</a:t>
          </a:r>
        </a:p>
      </dsp:txBody>
      <dsp:txXfrm>
        <a:off x="1182910" y="2411711"/>
        <a:ext cx="703919" cy="703919"/>
      </dsp:txXfrm>
    </dsp:sp>
    <dsp:sp modelId="{7D24E0C3-9198-46B6-9DFB-1E2D611AA248}">
      <dsp:nvSpPr>
        <dsp:cNvPr id="0" name=""/>
        <dsp:cNvSpPr/>
      </dsp:nvSpPr>
      <dsp:spPr>
        <a:xfrm rot="10800000">
          <a:off x="1273683" y="3578384"/>
          <a:ext cx="522371" cy="408561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2B3D83-330B-4F3C-81C1-97F381802221}">
      <dsp:nvSpPr>
        <dsp:cNvPr id="0" name=""/>
        <dsp:cNvSpPr/>
      </dsp:nvSpPr>
      <dsp:spPr>
        <a:xfrm>
          <a:off x="1037124" y="4280787"/>
          <a:ext cx="995491" cy="9954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寻找素材</a:t>
          </a:r>
        </a:p>
      </dsp:txBody>
      <dsp:txXfrm>
        <a:off x="1182910" y="4426573"/>
        <a:ext cx="703919" cy="703919"/>
      </dsp:txXfrm>
    </dsp:sp>
    <dsp:sp modelId="{65E1FB1A-6C58-456C-841D-47B6940A8443}">
      <dsp:nvSpPr>
        <dsp:cNvPr id="0" name=""/>
        <dsp:cNvSpPr/>
      </dsp:nvSpPr>
      <dsp:spPr>
        <a:xfrm rot="5400000">
          <a:off x="2404614" y="4574252"/>
          <a:ext cx="522371" cy="408561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3014CF-90AA-4422-9B51-A5EADEFC6F53}">
      <dsp:nvSpPr>
        <dsp:cNvPr id="0" name=""/>
        <dsp:cNvSpPr/>
      </dsp:nvSpPr>
      <dsp:spPr>
        <a:xfrm>
          <a:off x="3275859" y="4280787"/>
          <a:ext cx="995491" cy="9954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使用工具</a:t>
          </a:r>
        </a:p>
      </dsp:txBody>
      <dsp:txXfrm>
        <a:off x="3421645" y="4426573"/>
        <a:ext cx="703919" cy="703919"/>
      </dsp:txXfrm>
    </dsp:sp>
    <dsp:sp modelId="{09F24C59-B4E7-4DA9-9E2B-F257C422958C}">
      <dsp:nvSpPr>
        <dsp:cNvPr id="0" name=""/>
        <dsp:cNvSpPr/>
      </dsp:nvSpPr>
      <dsp:spPr>
        <a:xfrm>
          <a:off x="3512419" y="3555258"/>
          <a:ext cx="522371" cy="408561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54E57C-A9DE-46C0-8D92-7B8A4982024C}">
      <dsp:nvSpPr>
        <dsp:cNvPr id="0" name=""/>
        <dsp:cNvSpPr/>
      </dsp:nvSpPr>
      <dsp:spPr>
        <a:xfrm>
          <a:off x="3275859" y="2265925"/>
          <a:ext cx="995491" cy="9954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rgbClr val="FFFF00"/>
              </a:solidFill>
            </a:rPr>
            <a:t>制作图片</a:t>
          </a:r>
        </a:p>
      </dsp:txBody>
      <dsp:txXfrm>
        <a:off x="3421645" y="2411711"/>
        <a:ext cx="703919" cy="703919"/>
      </dsp:txXfrm>
    </dsp:sp>
    <dsp:sp modelId="{9A1D0365-D83E-4F7F-BBC6-42E9CAD017EA}">
      <dsp:nvSpPr>
        <dsp:cNvPr id="0" name=""/>
        <dsp:cNvSpPr/>
      </dsp:nvSpPr>
      <dsp:spPr>
        <a:xfrm>
          <a:off x="3512419" y="1540395"/>
          <a:ext cx="522371" cy="408561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7CF7D4-7485-40C1-939A-9179AE54E9BB}">
      <dsp:nvSpPr>
        <dsp:cNvPr id="0" name=""/>
        <dsp:cNvSpPr/>
      </dsp:nvSpPr>
      <dsp:spPr>
        <a:xfrm>
          <a:off x="3275859" y="251063"/>
          <a:ext cx="995491" cy="9954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了解后台</a:t>
          </a:r>
        </a:p>
      </dsp:txBody>
      <dsp:txXfrm>
        <a:off x="3421645" y="396849"/>
        <a:ext cx="703919" cy="703919"/>
      </dsp:txXfrm>
    </dsp:sp>
    <dsp:sp modelId="{B188E5F7-527F-4C36-8050-C6B01DA968ED}">
      <dsp:nvSpPr>
        <dsp:cNvPr id="0" name=""/>
        <dsp:cNvSpPr/>
      </dsp:nvSpPr>
      <dsp:spPr>
        <a:xfrm rot="5400000">
          <a:off x="4643350" y="544527"/>
          <a:ext cx="522371" cy="408561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97FAF5-00A9-40EA-8D24-B7A73590E78A}">
      <dsp:nvSpPr>
        <dsp:cNvPr id="0" name=""/>
        <dsp:cNvSpPr/>
      </dsp:nvSpPr>
      <dsp:spPr>
        <a:xfrm>
          <a:off x="5514595" y="251063"/>
          <a:ext cx="995491" cy="9954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dirty="0">
              <a:solidFill>
                <a:srgbClr val="FFFF00"/>
              </a:solidFill>
            </a:rPr>
            <a:t>后台上传</a:t>
          </a:r>
        </a:p>
      </dsp:txBody>
      <dsp:txXfrm>
        <a:off x="5660381" y="396849"/>
        <a:ext cx="703919" cy="703919"/>
      </dsp:txXfrm>
    </dsp:sp>
    <dsp:sp modelId="{DD187303-AD00-4952-812D-E52E35FF4ACB}">
      <dsp:nvSpPr>
        <dsp:cNvPr id="0" name=""/>
        <dsp:cNvSpPr/>
      </dsp:nvSpPr>
      <dsp:spPr>
        <a:xfrm rot="10800000">
          <a:off x="5751155" y="1563522"/>
          <a:ext cx="522371" cy="408561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88DF-32D7-404B-973F-93C84357A62C}">
      <dsp:nvSpPr>
        <dsp:cNvPr id="0" name=""/>
        <dsp:cNvSpPr/>
      </dsp:nvSpPr>
      <dsp:spPr>
        <a:xfrm>
          <a:off x="5514595" y="2265925"/>
          <a:ext cx="995491" cy="99549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kern="1200" dirty="0"/>
            <a:t>完成装修</a:t>
          </a:r>
        </a:p>
      </dsp:txBody>
      <dsp:txXfrm>
        <a:off x="5660381" y="2411711"/>
        <a:ext cx="703919" cy="703919"/>
      </dsp:txXfrm>
    </dsp:sp>
    <dsp:sp modelId="{57712D54-E6A5-48FD-8C0A-DBB48D12BDB4}">
      <dsp:nvSpPr>
        <dsp:cNvPr id="0" name=""/>
        <dsp:cNvSpPr/>
      </dsp:nvSpPr>
      <dsp:spPr>
        <a:xfrm rot="10800000">
          <a:off x="5751155" y="3454134"/>
          <a:ext cx="522371" cy="408561"/>
        </a:xfrm>
        <a:prstGeom prst="triangle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7E9CA5-C9E5-4133-A767-A6A4BB2DCC78}">
      <dsp:nvSpPr>
        <dsp:cNvPr id="0" name=""/>
        <dsp:cNvSpPr/>
      </dsp:nvSpPr>
      <dsp:spPr>
        <a:xfrm>
          <a:off x="5266095" y="4032287"/>
          <a:ext cx="1492490" cy="149249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/>
            <a:t>检查调整</a:t>
          </a:r>
        </a:p>
      </dsp:txBody>
      <dsp:txXfrm>
        <a:off x="5484665" y="4250857"/>
        <a:ext cx="1055350" cy="10553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404DEB-1A2D-45EC-AF07-AE02B4E35B94}">
      <dsp:nvSpPr>
        <dsp:cNvPr id="0" name=""/>
        <dsp:cNvSpPr/>
      </dsp:nvSpPr>
      <dsp:spPr>
        <a:xfrm>
          <a:off x="4989839" y="3814276"/>
          <a:ext cx="2770959" cy="1794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客服接待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售后保障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……</a:t>
          </a:r>
          <a:endParaRPr lang="zh-CN" altLang="en-US" sz="2000" kern="1200" dirty="0"/>
        </a:p>
      </dsp:txBody>
      <dsp:txXfrm>
        <a:off x="5860556" y="4302443"/>
        <a:ext cx="1860813" cy="1267357"/>
      </dsp:txXfrm>
    </dsp:sp>
    <dsp:sp modelId="{9C894476-17E9-4382-BF58-51F6356457AA}">
      <dsp:nvSpPr>
        <dsp:cNvPr id="0" name=""/>
        <dsp:cNvSpPr/>
      </dsp:nvSpPr>
      <dsp:spPr>
        <a:xfrm>
          <a:off x="468800" y="3814276"/>
          <a:ext cx="2770959" cy="1794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1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2000" kern="1200" dirty="0"/>
            <a:t>店铺促销</a:t>
          </a:r>
        </a:p>
        <a:p>
          <a:pPr marL="0" lvl="1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2000" kern="1200" dirty="0"/>
            <a:t>产品信息</a:t>
          </a:r>
        </a:p>
        <a:p>
          <a:pPr marL="0" lvl="1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zh-CN" altLang="en-US" sz="2000" kern="1200" dirty="0"/>
            <a:t>爆款推荐</a:t>
          </a:r>
        </a:p>
        <a:p>
          <a:pPr marL="0" lvl="1" indent="0" algn="l" defTabSz="889000">
            <a:lnSpc>
              <a:spcPct val="100000"/>
            </a:lnSpc>
            <a:spcBef>
              <a:spcPct val="0"/>
            </a:spcBef>
            <a:spcAft>
              <a:spcPts val="0"/>
            </a:spcAft>
            <a:buChar char="•"/>
          </a:pPr>
          <a:r>
            <a:rPr lang="en-US" altLang="zh-CN" sz="2000" kern="1200" dirty="0"/>
            <a:t>……</a:t>
          </a:r>
          <a:endParaRPr lang="zh-CN" altLang="en-US" sz="2000" kern="1200" dirty="0"/>
        </a:p>
      </dsp:txBody>
      <dsp:txXfrm>
        <a:off x="508229" y="4302443"/>
        <a:ext cx="1860813" cy="1267357"/>
      </dsp:txXfrm>
    </dsp:sp>
    <dsp:sp modelId="{DA03D6F3-3CE4-4F32-946B-DA8C505475F6}">
      <dsp:nvSpPr>
        <dsp:cNvPr id="0" name=""/>
        <dsp:cNvSpPr/>
      </dsp:nvSpPr>
      <dsp:spPr>
        <a:xfrm>
          <a:off x="4989839" y="0"/>
          <a:ext cx="2770959" cy="1794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产品导航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产品分类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000" kern="1200" dirty="0"/>
            <a:t>优质产品展示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2000" kern="1200" dirty="0"/>
            <a:t>…….</a:t>
          </a:r>
          <a:endParaRPr lang="zh-CN" altLang="en-US" sz="2000" kern="1200" dirty="0"/>
        </a:p>
      </dsp:txBody>
      <dsp:txXfrm>
        <a:off x="5860556" y="39429"/>
        <a:ext cx="1860813" cy="1267357"/>
      </dsp:txXfrm>
    </dsp:sp>
    <dsp:sp modelId="{335990BE-532D-4E16-8078-048DD45FBAA7}">
      <dsp:nvSpPr>
        <dsp:cNvPr id="0" name=""/>
        <dsp:cNvSpPr/>
      </dsp:nvSpPr>
      <dsp:spPr>
        <a:xfrm>
          <a:off x="468800" y="0"/>
          <a:ext cx="2770959" cy="179495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店铺图标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定位标语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促销信息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800" kern="1200" dirty="0"/>
            <a:t>收藏标识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…….</a:t>
          </a:r>
          <a:endParaRPr lang="zh-CN" altLang="en-US" sz="1800" kern="1200" dirty="0"/>
        </a:p>
      </dsp:txBody>
      <dsp:txXfrm>
        <a:off x="508229" y="39429"/>
        <a:ext cx="1860813" cy="1267357"/>
      </dsp:txXfrm>
    </dsp:sp>
    <dsp:sp modelId="{41B3FEE6-0D3B-4C6F-B196-0F1AA615CDB1}">
      <dsp:nvSpPr>
        <dsp:cNvPr id="0" name=""/>
        <dsp:cNvSpPr/>
      </dsp:nvSpPr>
      <dsp:spPr>
        <a:xfrm>
          <a:off x="1629911" y="319726"/>
          <a:ext cx="2428796" cy="2428796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/>
            <a:t>店铺招牌</a:t>
          </a:r>
          <a:endParaRPr lang="zh-CN" altLang="en-US" sz="3900" kern="1200" dirty="0"/>
        </a:p>
      </dsp:txBody>
      <dsp:txXfrm>
        <a:off x="2341289" y="1031104"/>
        <a:ext cx="1717418" cy="1717418"/>
      </dsp:txXfrm>
    </dsp:sp>
    <dsp:sp modelId="{C2027A6C-0BDD-44FD-9CD8-0C084173476D}">
      <dsp:nvSpPr>
        <dsp:cNvPr id="0" name=""/>
        <dsp:cNvSpPr/>
      </dsp:nvSpPr>
      <dsp:spPr>
        <a:xfrm rot="5400000">
          <a:off x="4170892" y="319726"/>
          <a:ext cx="2428796" cy="2428796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/>
            <a:t>产品分类</a:t>
          </a:r>
          <a:endParaRPr lang="zh-CN" altLang="en-US" sz="3900" kern="1200" dirty="0"/>
        </a:p>
      </dsp:txBody>
      <dsp:txXfrm rot="-5400000">
        <a:off x="4170892" y="1031104"/>
        <a:ext cx="1717418" cy="1717418"/>
      </dsp:txXfrm>
    </dsp:sp>
    <dsp:sp modelId="{B477316B-E020-44F4-A749-DDB18C7F3B95}">
      <dsp:nvSpPr>
        <dsp:cNvPr id="0" name=""/>
        <dsp:cNvSpPr/>
      </dsp:nvSpPr>
      <dsp:spPr>
        <a:xfrm rot="10800000">
          <a:off x="4170892" y="2860707"/>
          <a:ext cx="2428796" cy="2428796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/>
            <a:t>其他信息</a:t>
          </a:r>
          <a:endParaRPr lang="zh-CN" altLang="en-US" sz="3900" kern="1200" dirty="0"/>
        </a:p>
      </dsp:txBody>
      <dsp:txXfrm rot="10800000">
        <a:off x="4170892" y="2860707"/>
        <a:ext cx="1717418" cy="1717418"/>
      </dsp:txXfrm>
    </dsp:sp>
    <dsp:sp modelId="{DC20F6F3-65BA-4E8E-8117-1BDC542AB2B4}">
      <dsp:nvSpPr>
        <dsp:cNvPr id="0" name=""/>
        <dsp:cNvSpPr/>
      </dsp:nvSpPr>
      <dsp:spPr>
        <a:xfrm rot="16200000">
          <a:off x="1629911" y="2860707"/>
          <a:ext cx="2428796" cy="2428796"/>
        </a:xfrm>
        <a:prstGeom prst="pieWedg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7368" tIns="277368" rIns="277368" bIns="277368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900" kern="1200"/>
            <a:t>卖点信息</a:t>
          </a:r>
          <a:endParaRPr lang="zh-CN" altLang="en-US" sz="3900" kern="1200" dirty="0"/>
        </a:p>
      </dsp:txBody>
      <dsp:txXfrm rot="5400000">
        <a:off x="2341289" y="2860707"/>
        <a:ext cx="1717418" cy="1717418"/>
      </dsp:txXfrm>
    </dsp:sp>
    <dsp:sp modelId="{667546C9-FDA2-45C8-A8F4-426F8390C33D}">
      <dsp:nvSpPr>
        <dsp:cNvPr id="0" name=""/>
        <dsp:cNvSpPr/>
      </dsp:nvSpPr>
      <dsp:spPr>
        <a:xfrm>
          <a:off x="3695510" y="2299784"/>
          <a:ext cx="838579" cy="729199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EEC673-69A4-4D4D-A199-EB7272E13BA8}">
      <dsp:nvSpPr>
        <dsp:cNvPr id="0" name=""/>
        <dsp:cNvSpPr/>
      </dsp:nvSpPr>
      <dsp:spPr>
        <a:xfrm rot="10800000">
          <a:off x="3695510" y="2580245"/>
          <a:ext cx="838579" cy="729199"/>
        </a:xfrm>
        <a:prstGeom prst="circularArrow">
          <a:avLst/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Process2">
  <dgm:title val=""/>
  <dgm:desc val=""/>
  <dgm:catLst>
    <dgm:cat type="process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  <dgm:pt modelId="7">
          <dgm:prSet phldr="1"/>
        </dgm:pt>
        <dgm:pt modelId="8">
          <dgm:prSet phldr="1"/>
        </dgm:pt>
        <dgm:pt modelId="9">
          <dgm:prSet phldr="1"/>
        </dgm:pt>
      </dgm:ptLst>
      <dgm:cxnLst>
        <dgm:cxn modelId="10" srcId="0" destId="1" srcOrd="0" destOrd="0"/>
        <dgm:cxn modelId="11" srcId="0" destId="2" srcOrd="1" destOrd="0"/>
        <dgm:cxn modelId="12" srcId="0" destId="3" srcOrd="2" destOrd="0"/>
        <dgm:cxn modelId="13" srcId="0" destId="4" srcOrd="3" destOrd="0"/>
        <dgm:cxn modelId="14" srcId="0" destId="5" srcOrd="4" destOrd="0"/>
        <dgm:cxn modelId="15" srcId="0" destId="6" srcOrd="5" destOrd="0"/>
        <dgm:cxn modelId="16" srcId="0" destId="7" srcOrd="6" destOrd="0"/>
        <dgm:cxn modelId="17" srcId="0" destId="8" srcOrd="7" destOrd="0"/>
        <dgm:cxn modelId="18" srcId="0" destId="9" srcOrd="8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/>
    </dgm:varLst>
    <dgm:choose name="Name0">
      <dgm:if name="Name1" func="var" arg="dir" op="equ" val="norm">
        <dgm:alg type="snake">
          <dgm:param type="contDir" val="revDir"/>
          <dgm:param type="grDir" val="tL"/>
          <dgm:param type="flowDir" val="col"/>
        </dgm:alg>
      </dgm:if>
      <dgm:else name="Name2">
        <dgm:alg type="snake">
          <dgm:param type="contDir" val="revDir"/>
          <dgm:param type="grDir" val="tR"/>
          <dgm:param type="flowDir" val="col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firstNode" refType="w"/>
      <dgm:constr type="w" for="ch" forName="lastNode" refType="w" refFor="ch" refForName="firstNode" op="equ"/>
      <dgm:constr type="w" for="ch" forName="middleNode" refType="w" refFor="ch" refForName="firstNode" op="equ"/>
      <dgm:constr type="h" for="ch" ptType="sibTrans" refType="w" refFor="ch" refForName="middleNode" op="equ" fact="0.35"/>
      <dgm:constr type="sp" refType="w" refFor="ch" refForName="middleNode" fact="0.5"/>
      <dgm:constr type="connDist" for="des" ptType="sibTrans" op="equ"/>
      <dgm:constr type="primFontSz" for="ch" forName="firstNode" val="65"/>
      <dgm:constr type="primFontSz" for="ch" forName="lastNode" refType="primFontSz" refFor="ch" refForName="firstNode" op="equ"/>
      <dgm:constr type="primFontSz" for="des" forName="shape" val="65"/>
      <dgm:constr type="primFontSz" for="des" forName="shape" refType="primFontSz" refFor="ch" refForName="firstNode" op="lte"/>
      <dgm:constr type="primFontSz" for="des" forName="shape" refType="primFontSz" refFor="ch" refForName="lastNode" op="lte"/>
    </dgm:constrLst>
    <dgm:ruleLst/>
    <dgm:forEach name="Name3" axis="ch" ptType="node">
      <dgm:choose name="Name4">
        <dgm:if name="Name5" axis="self" ptType="node" func="pos" op="equ" val="1">
          <dgm:layoutNode name="fir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if name="Name6" axis="self" ptType="node" func="revPos" op="equ" val="1">
          <dgm:layoutNode name="lastNode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if>
        <dgm:else name="Name7">
          <dgm:layoutNode name="middleNod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  <dgm:constr type="w" for="ch" forName="padding" refType="w"/>
              <dgm:constr type="h" for="ch" forName="padding" refType="h"/>
              <dgm:constr type="w" for="ch" forName="shape" refType="w" fact="0.667"/>
              <dgm:constr type="h" for="ch" forName="shape" refType="h" fact="0.667"/>
              <dgm:constr type="ctrX" for="ch" forName="shape" refType="w" fact="0.5"/>
              <dgm:constr type="ctrY" for="ch" forName="shape" refType="h" fact="0.5"/>
            </dgm:constrLst>
            <dgm:ruleLst/>
            <dgm:layoutNode name="padding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shape">
              <dgm:varLst>
                <dgm:bulletEnabled val="1"/>
              </dgm:varLst>
              <dgm:alg type="tx">
                <dgm:param type="txAnchorVertCh" val="mid"/>
              </dgm:alg>
              <dgm:shape xmlns:r="http://schemas.openxmlformats.org/officeDocument/2006/relationships" type="ellipse" r:blip="">
                <dgm:adjLst/>
              </dgm:shape>
              <dgm:presOf axis="desOrSelf" ptType="node"/>
              <dgm:constrLst>
                <dgm:constr type="h" refType="w"/>
                <dgm:constr type="tMarg" refType="primFontSz" fact="0.1"/>
                <dgm:constr type="bMarg" refType="primFontSz" fact="0.1"/>
                <dgm:constr type="lMarg" refType="primFontSz" fact="0.1"/>
                <dgm:constr type="rMarg" refType="primFontSz" fact="0.1"/>
              </dgm:constrLst>
              <dgm:ruleLst>
                <dgm:rule type="primFontSz" val="5" fact="NaN" max="NaN"/>
              </dgm:ruleLst>
            </dgm:layoutNode>
          </dgm:layoutNode>
        </dgm:else>
      </dgm:choose>
      <dgm:forEach name="Name8" axis="followSib" ptType="sibTrans" cnt="1">
        <dgm:layoutNode name="sibTrans">
          <dgm:choose name="Name9">
            <dgm:if name="Name10" func="var" arg="dir" op="equ" val="norm">
              <dgm:choose name="Name11">
                <dgm:if name="Name12" axis="self" ptType="sibTrans" func="pos" op="equ" val="1">
                  <dgm:alg type="conn">
                    <dgm:param type="srcNode" val="firstNode"/>
                    <dgm:param type="dstNode" val="shape"/>
                    <dgm:param type="begPts" val="auto"/>
                    <dgm:param type="endPts" val="auto"/>
                  </dgm:alg>
                </dgm:if>
                <dgm:if name="Name13" axis="self" ptType="sibTrans" func="revPos" op="equ" val="1">
                  <dgm:alg type="conn">
                    <dgm:param type="srcNode" val="shape"/>
                    <dgm:param type="dstNode" val="lastNode"/>
                    <dgm:param type="begPts" val="auto"/>
                    <dgm:param type="endPts" val="auto"/>
                  </dgm:alg>
                </dgm:if>
                <dgm:else name="Name14">
                  <dgm:alg type="conn">
                    <dgm:param type="srcNode" val="shape"/>
                    <dgm:param type="dstNode" val="shape"/>
                    <dgm:param type="begPts" val="auto"/>
                    <dgm:param type="endPts" val="auto"/>
                  </dgm:alg>
                </dgm:else>
              </dgm:choose>
            </dgm:if>
            <dgm:else name="Name15">
              <dgm:choose name="Name16">
                <dgm:if name="Name17" axis="self" ptType="sibTrans" func="pos" op="equ" val="1">
                  <dgm:alg type="conn">
                    <dgm:param type="srcNode" val="firstNode"/>
                    <dgm:param type="dstNode" val="shape"/>
                    <dgm:param type="begPts" val="auto"/>
                    <dgm:param type="endPts" val="auto"/>
                  </dgm:alg>
                </dgm:if>
                <dgm:if name="Name18" axis="self" ptType="sibTrans" func="revPos" op="equ" val="1">
                  <dgm:alg type="conn">
                    <dgm:param type="srcNode" val="shape"/>
                    <dgm:param type="dstNode" val="lastNode"/>
                    <dgm:param type="begPts" val="auto"/>
                    <dgm:param type="endPts" val="auto"/>
                  </dgm:alg>
                </dgm:if>
                <dgm:else name="Name19">
                  <dgm:alg type="conn">
                    <dgm:param type="srcNode" val="shape"/>
                    <dgm:param type="dstNode" val="shape"/>
                    <dgm:param type="begPts" val="auto"/>
                    <dgm:param type="endPts" val="auto"/>
                  </dgm:alg>
                </dgm:else>
              </dgm:choose>
            </dgm:else>
          </dgm:choose>
          <dgm:shape xmlns:r="http://schemas.openxmlformats.org/officeDocument/2006/relationships" type="triangle" r:blip="" rot="90">
            <dgm:adjLst/>
          </dgm:shape>
          <dgm:presOf axis="self"/>
          <dgm:constrLst>
            <dgm:constr type="w" refType="h"/>
            <dgm:constr type="connDist"/>
            <dgm:constr type="begPad" refType="connDist" fact="0.25"/>
            <dgm:constr type="endPad" refType="connDist" fact="0.22"/>
          </dgm:constrLst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vertAlign" val="none"/>
                  <dgm:param type="horz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type="pieWedge" r:blip="" rot="90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type="pieWedge" r:blip="" rot="90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type="pieWedge" r:blip="" rot="180">
                  <dgm:adjLst/>
                </dgm:shape>
              </dgm:if>
              <dgm:else name="Name40">
                <dgm:shape xmlns:r="http://schemas.openxmlformats.org/officeDocument/2006/relationships" type="pieWedge" r:blip="" rot="270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type="pieWedge" r:blip="" rot="270">
                  <dgm:adjLst/>
                </dgm:shape>
              </dgm:if>
              <dgm:else name="Name43">
                <dgm:shape xmlns:r="http://schemas.openxmlformats.org/officeDocument/2006/relationships" type="pieWedge" r:blip="" rot="180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type="leftCircularArrow" r:blip="" rot="180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type="circularArrow" r:blip="" rot="180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7828" name="Rectangle 4"/>
          <p:cNvSpPr>
            <a:spLocks noGrp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 pitchFamily="34" charset="0"/>
                <a:ea typeface="微软雅黑" panose="020B0503020204020204" pitchFamily="34" charset="-122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7F834F5A-2ADD-4824-8212-266F386E68AC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499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499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8499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1506" name="幻灯片图像占位符 21505"/>
          <p:cNvSpPr>
            <a:spLocks noGrp="1"/>
          </p:cNvSpPr>
          <p:nvPr>
            <p:ph type="sldImg"/>
          </p:nvPr>
        </p:nvSpPr>
        <p:spPr>
          <a:xfrm>
            <a:off x="1139825" y="682625"/>
            <a:ext cx="4572000" cy="3429000"/>
          </a:xfrm>
          <a:ln w="1"/>
        </p:spPr>
      </p:sp>
      <p:sp>
        <p:nvSpPr>
          <p:cNvPr id="21507" name="文本占位符 21506"/>
          <p:cNvSpPr>
            <a:spLocks noGrp="1"/>
          </p:cNvSpPr>
          <p:nvPr>
            <p:ph type="body" idx="1"/>
          </p:nvPr>
        </p:nvSpPr>
        <p:spPr>
          <a:xfrm>
            <a:off x="682625" y="4340225"/>
            <a:ext cx="5486400" cy="4114800"/>
          </a:xfrm>
          <a:ln w="1"/>
        </p:spPr>
        <p:txBody>
          <a:bodyPr anchor="ctr"/>
          <a:p>
            <a:pPr lvl="0"/>
            <a:r>
              <a:rPr lang="zh-CN" altLang="en-US" dirty="0"/>
              <a:t>1、千图网下背景素材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dirty="0"/>
              <a:t>案例素材图片下载地址：http://oo8pkbsxx.bkt.clouddn.com/%E4%BA%A7%E5%93%81%E5%9B%BE%E4%B8%8E%E8%83%8C%E6%99%AF%E5%9B%BE.rar</a:t>
            </a:r>
            <a:endParaRPr lang="zh-CN" altLang="en-US" dirty="0"/>
          </a:p>
        </p:txBody>
      </p:sp>
      <p:sp>
        <p:nvSpPr>
          <p:cNvPr id="146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10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107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dirty="0"/>
              <a:t>字体调整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310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dirty="0"/>
              <a:t>字体调整</a:t>
            </a:r>
            <a:endParaRPr lang="zh-CN" altLang="en-US" dirty="0"/>
          </a:p>
        </p:txBody>
      </p:sp>
      <p:sp>
        <p:nvSpPr>
          <p:cNvPr id="146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dirty="0"/>
              <a:t>字体调整</a:t>
            </a:r>
            <a:endParaRPr lang="zh-CN" altLang="en-US" dirty="0"/>
          </a:p>
        </p:txBody>
      </p:sp>
      <p:sp>
        <p:nvSpPr>
          <p:cNvPr id="146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2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23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3312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zh-CN" altLang="en-US" sz="1800" dirty="0">
                <a:solidFill>
                  <a:srgbClr val="000000"/>
                </a:solidFill>
              </a:rPr>
            </a:fld>
            <a:endParaRPr lang="zh-CN" altLang="en-US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7219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lstStyle/>
          <a:p>
            <a:pPr lvl="0"/>
            <a:endParaRPr lang="zh-CN" altLang="en-US" dirty="0"/>
          </a:p>
        </p:txBody>
      </p:sp>
      <p:sp>
        <p:nvSpPr>
          <p:cNvPr id="1372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643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6435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dirty="0"/>
              <a:t>字体调整</a:t>
            </a:r>
            <a:endParaRPr lang="zh-CN" altLang="en-US" dirty="0"/>
          </a:p>
        </p:txBody>
      </p:sp>
      <p:sp>
        <p:nvSpPr>
          <p:cNvPr id="14643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848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8483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14848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053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150531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5053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ea typeface="宋体" panose="02010600030101010101" pitchFamily="2" charset="-122"/>
              </a:rPr>
            </a:fld>
            <a:endParaRPr lang="zh-CN" altLang="en-US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89091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890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zh-CN" altLang="en-US" sz="1800" dirty="0">
                <a:solidFill>
                  <a:srgbClr val="000000"/>
                </a:solidFill>
              </a:rPr>
            </a:fld>
            <a:endParaRPr lang="zh-CN" altLang="en-US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625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6259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9626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zh-CN" altLang="en-US" sz="1800" dirty="0">
                <a:solidFill>
                  <a:srgbClr val="000000"/>
                </a:solidFill>
              </a:rPr>
            </a:fld>
            <a:endParaRPr lang="zh-CN" altLang="en-US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830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98307" name="备注占位符 2"/>
          <p:cNvSpPr>
            <a:spLocks noGrp="1"/>
          </p:cNvSpPr>
          <p:nvPr>
            <p:ph type="body" idx="1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/>
          </a:p>
        </p:txBody>
      </p:sp>
      <p:sp>
        <p:nvSpPr>
          <p:cNvPr id="9830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0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2403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dirty="0"/>
              <a:t>此处截图老师可以换成自己的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02404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sz="1800" dirty="0">
                <a:latin typeface="Arial" panose="020B0604020202020204" pitchFamily="34" charset="0"/>
              </a:rPr>
            </a:fld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547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547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dirty="0"/>
              <a:t>此处截图老师可以换成自己的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0547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sz="1800" dirty="0">
                <a:latin typeface="Arial" panose="020B0604020202020204" pitchFamily="34" charset="0"/>
              </a:rPr>
            </a:fld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854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08547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dirty="0"/>
              <a:t>备注：</a:t>
            </a:r>
            <a:endParaRPr lang="en-US" altLang="zh-CN" dirty="0"/>
          </a:p>
          <a:p>
            <a:pPr lvl="0"/>
            <a:r>
              <a:rPr lang="en-US" altLang="zh-CN" dirty="0"/>
              <a:t>1.</a:t>
            </a:r>
            <a:r>
              <a:rPr lang="zh-CN" altLang="en-US" dirty="0"/>
              <a:t>保存方式老师可以自己设置。比如前景存为素材，课件中没讲，但是授课时还是有必要说明的。</a:t>
            </a:r>
            <a:endParaRPr lang="en-US" altLang="zh-CN" dirty="0"/>
          </a:p>
          <a:p>
            <a:pPr lvl="0"/>
            <a:r>
              <a:rPr lang="en-US" altLang="zh-CN" dirty="0"/>
              <a:t>2.</a:t>
            </a:r>
            <a:r>
              <a:rPr lang="zh-CN" altLang="en-US" dirty="0"/>
              <a:t>此处截图老师可以换成自己的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08548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sz="1800" dirty="0">
                <a:latin typeface="Arial" panose="020B0604020202020204" pitchFamily="34" charset="0"/>
              </a:rPr>
            </a:fld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161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1619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r>
              <a:rPr lang="zh-CN" altLang="en-US" dirty="0"/>
              <a:t>此处截图老师可以换成自己的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11620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sz="1800" dirty="0">
                <a:latin typeface="Arial" panose="020B0604020202020204" pitchFamily="34" charset="0"/>
              </a:rPr>
            </a:fld>
            <a:endParaRPr lang="zh-CN" alt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5714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15715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ctr"/>
          <a:p>
            <a:pPr lvl="0"/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5716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eaLnBrk="1" hangingPunct="1">
              <a:spcBef>
                <a:spcPct val="0"/>
              </a:spcBef>
            </a:pPr>
            <a:fld id="{9A0DB2DC-4C9A-4742-B13C-FB6460FD3503}" type="slidenum">
              <a:rPr lang="zh-CN" altLang="en-US" sz="1800" dirty="0">
                <a:solidFill>
                  <a:srgbClr val="000000"/>
                </a:solidFill>
              </a:rPr>
            </a:fld>
            <a:endParaRPr lang="zh-CN" altLang="en-US" sz="18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4"/>
          <p:cNvSpPr>
            <a:spLocks noChangeArrowheads="1"/>
          </p:cNvSpPr>
          <p:nvPr userDrawn="1"/>
        </p:nvSpPr>
        <p:spPr bwMode="auto">
          <a:xfrm>
            <a:off x="111760" y="3051304"/>
            <a:ext cx="8920480" cy="233680"/>
          </a:xfrm>
          <a:prstGeom prst="rect">
            <a:avLst/>
          </a:prstGeom>
          <a:gradFill rotWithShape="1">
            <a:gsLst>
              <a:gs pos="0">
                <a:srgbClr val="DDDDDD"/>
              </a:gs>
              <a:gs pos="100000">
                <a:srgbClr val="DDDDDD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rgbClr val="DDDDDD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1859" name="文本框 11266"/>
          <p:cNvSpPr txBox="1"/>
          <p:nvPr userDrawn="1"/>
        </p:nvSpPr>
        <p:spPr>
          <a:xfrm>
            <a:off x="1270953" y="1901825"/>
            <a:ext cx="6602412" cy="101473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6000" b="1" dirty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网络创业培训课程</a:t>
            </a:r>
            <a:endParaRPr lang="zh-CN" altLang="en-US" sz="6000" b="1" dirty="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5" descr="3D小人系列072.jpg"/>
          <p:cNvPicPr>
            <a:picLocks noChangeAspect="1"/>
          </p:cNvPicPr>
          <p:nvPr userDrawn="1"/>
        </p:nvPicPr>
        <p:blipFill>
          <a:blip r:embed="rId2"/>
          <a:srcRect t="16968" b="9955"/>
          <a:stretch>
            <a:fillRect/>
          </a:stretch>
        </p:blipFill>
        <p:spPr>
          <a:xfrm>
            <a:off x="468313" y="1125538"/>
            <a:ext cx="7775575" cy="4751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圆角矩形 8"/>
          <p:cNvSpPr/>
          <p:nvPr userDrawn="1"/>
        </p:nvSpPr>
        <p:spPr>
          <a:xfrm>
            <a:off x="3059113" y="2205038"/>
            <a:ext cx="792162" cy="792162"/>
          </a:xfrm>
          <a:prstGeom prst="roundRect">
            <a:avLst>
              <a:gd name="adj" fmla="val 8315"/>
            </a:avLst>
          </a:prstGeom>
          <a:solidFill>
            <a:srgbClr val="D1E751"/>
          </a:solidFill>
          <a:ln w="381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5400" dirty="0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2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5" descr="3D小人系列072.jpg"/>
          <p:cNvPicPr>
            <a:picLocks noChangeAspect="1"/>
          </p:cNvPicPr>
          <p:nvPr userDrawn="1"/>
        </p:nvPicPr>
        <p:blipFill>
          <a:blip r:embed="rId2"/>
          <a:srcRect t="16968" b="9955"/>
          <a:stretch>
            <a:fillRect/>
          </a:stretch>
        </p:blipFill>
        <p:spPr>
          <a:xfrm>
            <a:off x="468313" y="1125538"/>
            <a:ext cx="7775575" cy="4751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圆角矩形 8"/>
          <p:cNvSpPr/>
          <p:nvPr userDrawn="1"/>
        </p:nvSpPr>
        <p:spPr>
          <a:xfrm>
            <a:off x="3059113" y="2205038"/>
            <a:ext cx="792162" cy="792162"/>
          </a:xfrm>
          <a:prstGeom prst="roundRect">
            <a:avLst>
              <a:gd name="adj" fmla="val 8315"/>
            </a:avLst>
          </a:prstGeom>
          <a:solidFill>
            <a:srgbClr val="D1E751"/>
          </a:solidFill>
          <a:ln w="381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5400" dirty="0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3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5" descr="3D小人系列072.jpg"/>
          <p:cNvPicPr>
            <a:picLocks noChangeAspect="1"/>
          </p:cNvPicPr>
          <p:nvPr userDrawn="1"/>
        </p:nvPicPr>
        <p:blipFill>
          <a:blip r:embed="rId2"/>
          <a:srcRect t="16968" b="9955"/>
          <a:stretch>
            <a:fillRect/>
          </a:stretch>
        </p:blipFill>
        <p:spPr>
          <a:xfrm>
            <a:off x="468313" y="1125538"/>
            <a:ext cx="7775575" cy="4751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圆角矩形 8"/>
          <p:cNvSpPr/>
          <p:nvPr userDrawn="1"/>
        </p:nvSpPr>
        <p:spPr>
          <a:xfrm>
            <a:off x="3059113" y="2205038"/>
            <a:ext cx="792162" cy="792162"/>
          </a:xfrm>
          <a:prstGeom prst="roundRect">
            <a:avLst>
              <a:gd name="adj" fmla="val 8315"/>
            </a:avLst>
          </a:prstGeom>
          <a:solidFill>
            <a:srgbClr val="D1E751"/>
          </a:solidFill>
          <a:ln w="381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5400" dirty="0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4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5" descr="3D小人系列072.jpg"/>
          <p:cNvPicPr>
            <a:picLocks noChangeAspect="1"/>
          </p:cNvPicPr>
          <p:nvPr userDrawn="1"/>
        </p:nvPicPr>
        <p:blipFill>
          <a:blip r:embed="rId2"/>
          <a:srcRect t="16968" b="9955"/>
          <a:stretch>
            <a:fillRect/>
          </a:stretch>
        </p:blipFill>
        <p:spPr>
          <a:xfrm>
            <a:off x="468313" y="1125538"/>
            <a:ext cx="7775575" cy="4751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圆角矩形 8"/>
          <p:cNvSpPr/>
          <p:nvPr userDrawn="1"/>
        </p:nvSpPr>
        <p:spPr>
          <a:xfrm>
            <a:off x="3059113" y="2205038"/>
            <a:ext cx="792162" cy="792162"/>
          </a:xfrm>
          <a:prstGeom prst="roundRect">
            <a:avLst>
              <a:gd name="adj" fmla="val 8315"/>
            </a:avLst>
          </a:prstGeom>
          <a:solidFill>
            <a:srgbClr val="D1E751"/>
          </a:solidFill>
          <a:ln w="381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5400" dirty="0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5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3"/>
          <p:cNvSpPr txBox="1">
            <a:spLocks noChangeArrowheads="1"/>
          </p:cNvSpPr>
          <p:nvPr userDrawn="1"/>
        </p:nvSpPr>
        <p:spPr bwMode="auto">
          <a:xfrm>
            <a:off x="3551873" y="601980"/>
            <a:ext cx="2039937" cy="6451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教学目标</a:t>
            </a:r>
            <a:endParaRPr lang="zh-CN" alt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" name="文本框 1"/>
          <p:cNvSpPr txBox="1"/>
          <p:nvPr userDrawn="1"/>
        </p:nvSpPr>
        <p:spPr>
          <a:xfrm>
            <a:off x="1666875" y="1973580"/>
            <a:ext cx="6484620" cy="39693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24" name="图片 2"/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DCF2FF"/>
              </a:clrFrom>
              <a:clrTo>
                <a:srgbClr val="DCF2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842" y="4826000"/>
            <a:ext cx="2033587" cy="2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hf hd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Box 3"/>
          <p:cNvSpPr txBox="1">
            <a:spLocks noChangeArrowheads="1"/>
          </p:cNvSpPr>
          <p:nvPr userDrawn="1"/>
        </p:nvSpPr>
        <p:spPr bwMode="auto">
          <a:xfrm>
            <a:off x="3551873" y="622935"/>
            <a:ext cx="2039937" cy="645160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zh-CN" altLang="en-US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课程总结</a:t>
            </a:r>
            <a:endParaRPr lang="zh-CN" altLang="en-US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1666875" y="1973580"/>
            <a:ext cx="6484620" cy="396938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hd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8" descr="1"/>
          <p:cNvPicPr preferRelativeResize="0"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15975" y="1193800"/>
            <a:ext cx="7780338" cy="533400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noFill/>
          </a:ln>
        </p:spPr>
      </p:pic>
      <p:pic>
        <p:nvPicPr>
          <p:cNvPr id="5123" name="Picture 9" descr="0-0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88" y="285750"/>
            <a:ext cx="9144000" cy="1127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8417" name="标题 1"/>
          <p:cNvSpPr>
            <a:spLocks noGrp="1"/>
          </p:cNvSpPr>
          <p:nvPr>
            <p:ph type="title" hasCustomPrompt="1"/>
          </p:nvPr>
        </p:nvSpPr>
        <p:spPr>
          <a:xfrm>
            <a:off x="3648075" y="1522413"/>
            <a:ext cx="2073275" cy="604837"/>
          </a:xfrm>
        </p:spPr>
        <p:txBody>
          <a:bodyPr wrap="square" lIns="91440" tIns="45720" rIns="91440" bIns="45720" anchor="ctr"/>
          <a:p>
            <a:r>
              <a:rPr lang="zh-CN" altLang="en-US" sz="32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今日作业</a:t>
            </a:r>
            <a:endParaRPr lang="zh-CN" altLang="en-US" sz="32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463675" y="2308860"/>
            <a:ext cx="6484620" cy="341503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charset="0"/>
              <a:buChar char=""/>
            </a:pP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 userDrawn="1"/>
        </p:nvSpPr>
        <p:spPr>
          <a:xfrm>
            <a:off x="3657600" y="2698750"/>
            <a:ext cx="353568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66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谢谢聆听</a:t>
            </a:r>
            <a:endParaRPr lang="zh-CN" altLang="en-US" sz="66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949440" y="3578225"/>
            <a:ext cx="1534795" cy="920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674370" y="3107690"/>
            <a:ext cx="3129915" cy="10223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3804285" y="3733800"/>
            <a:ext cx="3280410" cy="7683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4400" b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 You</a:t>
            </a:r>
            <a:endParaRPr lang="en-US" altLang="zh-CN" sz="4400" b="1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hf hd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 userDrawn="1"/>
        </p:nvSpPr>
        <p:spPr>
          <a:xfrm>
            <a:off x="2402840" y="534035"/>
            <a:ext cx="6566535" cy="156845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二级标题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号、微软雅黑、加粗，位置（显示网格线后）同本段左上角顶点，编号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1.——5.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664210" y="4237355"/>
            <a:ext cx="8305165" cy="460375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16200000" scaled="0"/>
          </a:gradFill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注释文字为红底白字</a:t>
            </a: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号微软雅黑</a:t>
            </a:r>
            <a:r>
              <a:rPr lang="zh-CN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，加粗</a:t>
            </a:r>
            <a:endParaRPr lang="zh-CN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664210" y="2256790"/>
            <a:ext cx="8305165" cy="138366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三级标题</a:t>
            </a:r>
            <a:r>
              <a:rPr lang="en-US" altLang="zh-CN" sz="2800"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rPr>
              <a:t>号、微软雅黑、位置（显示网格线后）二级标题左上角顶点，编号①②③④⑤⑥⑦⑧⑨⑩，例：</a:t>
            </a:r>
            <a:r>
              <a: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①你好网创【注：没有就不用写】</a:t>
            </a:r>
            <a:endParaRPr lang="en-US" altLang="zh-CN" sz="28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64210" y="4951095"/>
            <a:ext cx="8305165" cy="46037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ysDot"/>
          </a:ln>
        </p:spPr>
        <p:txBody>
          <a:bodyPr wrap="squar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正文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号、最小不低于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号，微软雅黑，</a:t>
            </a: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倍行间距，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hf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封面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标题 1"/>
          <p:cNvSpPr>
            <a:spLocks noGrp="1"/>
          </p:cNvSpPr>
          <p:nvPr userDrawn="1"/>
        </p:nvSpPr>
        <p:spPr>
          <a:xfrm>
            <a:off x="457518" y="728663"/>
            <a:ext cx="8228012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r>
              <a:rPr lang="zh-CN" altLang="en-US" sz="4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华文行楷" panose="02010800040101010101" pitchFamily="2" charset="-122"/>
              </a:rPr>
              <a:t>培训纪律</a:t>
            </a:r>
            <a:endParaRPr lang="zh-CN" altLang="en-US" sz="4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华文行楷" panose="02010800040101010101" pitchFamily="2" charset="-122"/>
            </a:endParaRPr>
          </a:p>
        </p:txBody>
      </p:sp>
      <p:pic>
        <p:nvPicPr>
          <p:cNvPr id="56322" name="Picture 4" descr="box_wide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87195" y="2560638"/>
            <a:ext cx="6823075" cy="2809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6323" name="Text Box 3"/>
          <p:cNvSpPr/>
          <p:nvPr userDrawn="1"/>
        </p:nvSpPr>
        <p:spPr>
          <a:xfrm>
            <a:off x="2368550" y="2754313"/>
            <a:ext cx="5872163" cy="2417445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p>
            <a:pPr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手机调至关机或静音状态，培训过程中不得在课堂上接听电话。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上课期间，不迟到、不早退。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10000"/>
              </a:lnSpc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课堂上服从讲师安排。</a:t>
            </a:r>
            <a:endParaRPr lang="zh-CN" altLang="en-US" sz="2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6325" name="图片 8197" descr="office6\wpsassist\cache\A000220150318R20PPIC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50" y="3854450"/>
            <a:ext cx="2260600" cy="30321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4" descr="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2730183"/>
            <a:ext cx="1966912" cy="1954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9" name="Group 4"/>
          <p:cNvGrpSpPr/>
          <p:nvPr userDrawn="1"/>
        </p:nvGrpSpPr>
        <p:grpSpPr bwMode="auto">
          <a:xfrm>
            <a:off x="3235643" y="1893888"/>
            <a:ext cx="4892319" cy="927100"/>
            <a:chOff x="0" y="0"/>
            <a:chExt cx="6826602" cy="669626"/>
          </a:xfrm>
        </p:grpSpPr>
        <p:grpSp>
          <p:nvGrpSpPr>
            <p:cNvPr id="4106" name="Group 5"/>
            <p:cNvGrpSpPr/>
            <p:nvPr/>
          </p:nvGrpSpPr>
          <p:grpSpPr bwMode="auto">
            <a:xfrm>
              <a:off x="1094139" y="0"/>
              <a:ext cx="5732463" cy="599893"/>
              <a:chOff x="0" y="0"/>
              <a:chExt cx="3611" cy="288"/>
            </a:xfrm>
          </p:grpSpPr>
          <p:sp>
            <p:nvSpPr>
              <p:cNvPr id="4108" name="AutoShape 5"/>
              <p:cNvSpPr>
                <a:spLocks noChangeArrowheads="1"/>
              </p:cNvSpPr>
              <p:nvPr/>
            </p:nvSpPr>
            <p:spPr bwMode="auto">
              <a:xfrm>
                <a:off x="54" y="0"/>
                <a:ext cx="3557" cy="288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000000"/>
                  </a:solidFill>
                  <a:sym typeface="Times New Roman" panose="02020603050405020304" pitchFamily="18" charset="0"/>
                </a:endParaRPr>
              </a:p>
            </p:txBody>
          </p:sp>
          <p:sp>
            <p:nvSpPr>
              <p:cNvPr id="4109" name="Rectangle 6"/>
              <p:cNvSpPr>
                <a:spLocks noChangeArrowheads="1"/>
              </p:cNvSpPr>
              <p:nvPr/>
            </p:nvSpPr>
            <p:spPr bwMode="auto">
              <a:xfrm>
                <a:off x="223" y="0"/>
                <a:ext cx="443" cy="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Times New Roman" panose="02020603050405020304" pitchFamily="18" charset="0"/>
                  <a:buAutoNum type="arabicPeriod"/>
                </a:pPr>
                <a:endParaRPr lang="zh-CN" altLang="en-US" sz="2800" b="1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  <p:sp>
            <p:nvSpPr>
              <p:cNvPr id="4110" name="Oval 7"/>
              <p:cNvSpPr>
                <a:spLocks noChangeArrowheads="1"/>
              </p:cNvSpPr>
              <p:nvPr/>
            </p:nvSpPr>
            <p:spPr bwMode="auto">
              <a:xfrm>
                <a:off x="0" y="66"/>
                <a:ext cx="144" cy="144"/>
              </a:xfrm>
              <a:prstGeom prst="ellipse">
                <a:avLst/>
              </a:prstGeom>
              <a:gradFill rotWithShape="1">
                <a:gsLst>
                  <a:gs pos="0">
                    <a:srgbClr val="992F2B"/>
                  </a:gs>
                  <a:gs pos="79999">
                    <a:srgbClr val="C93D39"/>
                  </a:gs>
                  <a:gs pos="100000">
                    <a:srgbClr val="CD3A36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07" name="Line 25"/>
            <p:cNvSpPr>
              <a:spLocks noChangeShapeType="1"/>
            </p:cNvSpPr>
            <p:nvPr/>
          </p:nvSpPr>
          <p:spPr bwMode="auto">
            <a:xfrm flipV="1">
              <a:off x="0" y="312798"/>
              <a:ext cx="935680" cy="35682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AutoShape 9"/>
          <p:cNvSpPr>
            <a:spLocks noChangeArrowheads="1"/>
          </p:cNvSpPr>
          <p:nvPr userDrawn="1"/>
        </p:nvSpPr>
        <p:spPr bwMode="auto">
          <a:xfrm>
            <a:off x="4019550" y="4511675"/>
            <a:ext cx="4107815" cy="772795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000000"/>
              </a:solidFill>
              <a:sym typeface="Times New Roman" panose="02020603050405020304" pitchFamily="18" charset="0"/>
            </a:endParaRPr>
          </a:p>
        </p:txBody>
      </p:sp>
      <p:sp>
        <p:nvSpPr>
          <p:cNvPr id="4" name="Oval 11"/>
          <p:cNvSpPr>
            <a:spLocks noChangeArrowheads="1"/>
          </p:cNvSpPr>
          <p:nvPr userDrawn="1"/>
        </p:nvSpPr>
        <p:spPr bwMode="auto">
          <a:xfrm>
            <a:off x="3988248" y="4704705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Line 25"/>
          <p:cNvSpPr>
            <a:spLocks noChangeShapeType="1"/>
          </p:cNvSpPr>
          <p:nvPr userDrawn="1"/>
        </p:nvSpPr>
        <p:spPr bwMode="auto">
          <a:xfrm>
            <a:off x="3235325" y="4315460"/>
            <a:ext cx="671195" cy="48768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4" descr="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2720023"/>
            <a:ext cx="1966912" cy="1954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9" name="Group 4"/>
          <p:cNvGrpSpPr/>
          <p:nvPr userDrawn="1"/>
        </p:nvGrpSpPr>
        <p:grpSpPr bwMode="auto">
          <a:xfrm>
            <a:off x="3235643" y="1893888"/>
            <a:ext cx="4892319" cy="1160462"/>
            <a:chOff x="0" y="0"/>
            <a:chExt cx="6826602" cy="838179"/>
          </a:xfrm>
        </p:grpSpPr>
        <p:grpSp>
          <p:nvGrpSpPr>
            <p:cNvPr id="4106" name="Group 5"/>
            <p:cNvGrpSpPr/>
            <p:nvPr/>
          </p:nvGrpSpPr>
          <p:grpSpPr bwMode="auto">
            <a:xfrm>
              <a:off x="1179864" y="0"/>
              <a:ext cx="5646738" cy="599893"/>
              <a:chOff x="54" y="0"/>
              <a:chExt cx="3557" cy="288"/>
            </a:xfrm>
          </p:grpSpPr>
          <p:sp>
            <p:nvSpPr>
              <p:cNvPr id="4108" name="AutoShape 5"/>
              <p:cNvSpPr>
                <a:spLocks noChangeArrowheads="1"/>
              </p:cNvSpPr>
              <p:nvPr/>
            </p:nvSpPr>
            <p:spPr bwMode="auto">
              <a:xfrm>
                <a:off x="54" y="0"/>
                <a:ext cx="3557" cy="288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000000"/>
                  </a:solidFill>
                  <a:sym typeface="Times New Roman" panose="02020603050405020304" pitchFamily="18" charset="0"/>
                </a:endParaRPr>
              </a:p>
            </p:txBody>
          </p:sp>
          <p:sp>
            <p:nvSpPr>
              <p:cNvPr id="4109" name="Rectangle 6"/>
              <p:cNvSpPr>
                <a:spLocks noChangeArrowheads="1"/>
              </p:cNvSpPr>
              <p:nvPr/>
            </p:nvSpPr>
            <p:spPr bwMode="auto">
              <a:xfrm>
                <a:off x="223" y="0"/>
                <a:ext cx="443" cy="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Times New Roman" panose="02020603050405020304" pitchFamily="18" charset="0"/>
                  <a:buAutoNum type="arabicPeriod"/>
                </a:pPr>
                <a:endParaRPr lang="zh-CN" altLang="en-US" sz="2800" b="1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07" name="Line 25"/>
            <p:cNvSpPr>
              <a:spLocks noChangeShapeType="1"/>
            </p:cNvSpPr>
            <p:nvPr/>
          </p:nvSpPr>
          <p:spPr bwMode="auto">
            <a:xfrm flipV="1">
              <a:off x="0" y="437421"/>
              <a:ext cx="1130153" cy="400758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00" name="Group 18"/>
          <p:cNvGrpSpPr/>
          <p:nvPr userDrawn="1"/>
        </p:nvGrpSpPr>
        <p:grpSpPr bwMode="auto">
          <a:xfrm>
            <a:off x="3327083" y="3202306"/>
            <a:ext cx="4800379" cy="1384833"/>
            <a:chOff x="-240583" y="0"/>
            <a:chExt cx="6661986" cy="1076001"/>
          </a:xfrm>
        </p:grpSpPr>
        <p:grpSp>
          <p:nvGrpSpPr>
            <p:cNvPr id="4101" name="Group 19"/>
            <p:cNvGrpSpPr/>
            <p:nvPr/>
          </p:nvGrpSpPr>
          <p:grpSpPr bwMode="auto">
            <a:xfrm>
              <a:off x="725453" y="0"/>
              <a:ext cx="5695950" cy="1076001"/>
              <a:chOff x="0" y="0"/>
              <a:chExt cx="3588" cy="516"/>
            </a:xfrm>
          </p:grpSpPr>
          <p:sp>
            <p:nvSpPr>
              <p:cNvPr id="4103" name="AutoShape 9"/>
              <p:cNvSpPr>
                <a:spLocks noChangeArrowheads="1"/>
              </p:cNvSpPr>
              <p:nvPr/>
            </p:nvSpPr>
            <p:spPr bwMode="auto">
              <a:xfrm>
                <a:off x="54" y="15"/>
                <a:ext cx="3534" cy="288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000000"/>
                  </a:solidFill>
                  <a:sym typeface="Times New Roman" panose="02020603050405020304" pitchFamily="18" charset="0"/>
                </a:endParaRPr>
              </a:p>
            </p:txBody>
          </p:sp>
          <p:sp>
            <p:nvSpPr>
              <p:cNvPr id="4104" name="Rectangle 10"/>
              <p:cNvSpPr>
                <a:spLocks noChangeArrowheads="1"/>
              </p:cNvSpPr>
              <p:nvPr/>
            </p:nvSpPr>
            <p:spPr bwMode="auto">
              <a:xfrm>
                <a:off x="219" y="0"/>
                <a:ext cx="271" cy="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2800" b="1">
                  <a:solidFill>
                    <a:srgbClr val="000000"/>
                  </a:solidFill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800" b="1">
                  <a:solidFill>
                    <a:srgbClr val="000000"/>
                  </a:solidFill>
                  <a:sym typeface="黑体" panose="02010609060101010101" pitchFamily="49" charset="-122"/>
                </a:endParaRPr>
              </a:p>
            </p:txBody>
          </p:sp>
          <p:sp>
            <p:nvSpPr>
              <p:cNvPr id="4105" name="Oval 11"/>
              <p:cNvSpPr>
                <a:spLocks noChangeArrowheads="1"/>
              </p:cNvSpPr>
              <p:nvPr/>
            </p:nvSpPr>
            <p:spPr bwMode="auto">
              <a:xfrm>
                <a:off x="0" y="75"/>
                <a:ext cx="144" cy="144"/>
              </a:xfrm>
              <a:prstGeom prst="ellipse">
                <a:avLst/>
              </a:prstGeom>
              <a:gradFill rotWithShape="1">
                <a:gsLst>
                  <a:gs pos="0">
                    <a:srgbClr val="C96C1F"/>
                  </a:gs>
                  <a:gs pos="79999">
                    <a:srgbClr val="FF8F33"/>
                  </a:gs>
                  <a:gs pos="100000">
                    <a:srgbClr val="FF8F35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02" name="Line 30"/>
            <p:cNvSpPr>
              <a:spLocks noChangeShapeType="1"/>
            </p:cNvSpPr>
            <p:nvPr/>
          </p:nvSpPr>
          <p:spPr bwMode="auto">
            <a:xfrm flipV="1">
              <a:off x="-240583" y="284685"/>
              <a:ext cx="916506" cy="23683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AutoShape 9"/>
          <p:cNvSpPr>
            <a:spLocks noChangeArrowheads="1"/>
          </p:cNvSpPr>
          <p:nvPr userDrawn="1"/>
        </p:nvSpPr>
        <p:spPr bwMode="auto">
          <a:xfrm>
            <a:off x="4019550" y="4511675"/>
            <a:ext cx="4107815" cy="772795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000000"/>
              </a:solidFill>
              <a:sym typeface="Times New Roman" panose="02020603050405020304" pitchFamily="18" charset="0"/>
            </a:endParaRPr>
          </a:p>
        </p:txBody>
      </p:sp>
      <p:sp>
        <p:nvSpPr>
          <p:cNvPr id="4" name="Oval 11"/>
          <p:cNvSpPr>
            <a:spLocks noChangeArrowheads="1"/>
          </p:cNvSpPr>
          <p:nvPr userDrawn="1"/>
        </p:nvSpPr>
        <p:spPr bwMode="auto">
          <a:xfrm>
            <a:off x="3988248" y="4704705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Line 25"/>
          <p:cNvSpPr>
            <a:spLocks noChangeShapeType="1"/>
          </p:cNvSpPr>
          <p:nvPr userDrawn="1"/>
        </p:nvSpPr>
        <p:spPr bwMode="auto">
          <a:xfrm>
            <a:off x="3235325" y="4346575"/>
            <a:ext cx="752475" cy="46736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Oval 11"/>
          <p:cNvSpPr>
            <a:spLocks noChangeArrowheads="1"/>
          </p:cNvSpPr>
          <p:nvPr userDrawn="1"/>
        </p:nvSpPr>
        <p:spPr bwMode="auto">
          <a:xfrm>
            <a:off x="4018728" y="2116445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4" descr="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2770823"/>
            <a:ext cx="1966912" cy="1954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9" name="Group 4"/>
          <p:cNvGrpSpPr/>
          <p:nvPr userDrawn="1"/>
        </p:nvGrpSpPr>
        <p:grpSpPr bwMode="auto">
          <a:xfrm>
            <a:off x="3028633" y="1177220"/>
            <a:ext cx="5139545" cy="1543051"/>
            <a:chOff x="-294172" y="-206213"/>
            <a:chExt cx="7171574" cy="1114515"/>
          </a:xfrm>
        </p:grpSpPr>
        <p:grpSp>
          <p:nvGrpSpPr>
            <p:cNvPr id="4106" name="Group 5"/>
            <p:cNvGrpSpPr/>
            <p:nvPr/>
          </p:nvGrpSpPr>
          <p:grpSpPr bwMode="auto">
            <a:xfrm>
              <a:off x="1087789" y="-206213"/>
              <a:ext cx="5789613" cy="599893"/>
              <a:chOff x="-4" y="-99"/>
              <a:chExt cx="3647" cy="288"/>
            </a:xfrm>
          </p:grpSpPr>
          <p:sp>
            <p:nvSpPr>
              <p:cNvPr id="4108" name="AutoShape 5"/>
              <p:cNvSpPr>
                <a:spLocks noChangeArrowheads="1"/>
              </p:cNvSpPr>
              <p:nvPr/>
            </p:nvSpPr>
            <p:spPr bwMode="auto">
              <a:xfrm>
                <a:off x="-4" y="-99"/>
                <a:ext cx="3647" cy="288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000000"/>
                  </a:solidFill>
                  <a:sym typeface="Times New Roman" panose="02020603050405020304" pitchFamily="18" charset="0"/>
                </a:endParaRPr>
              </a:p>
            </p:txBody>
          </p:sp>
          <p:sp>
            <p:nvSpPr>
              <p:cNvPr id="4109" name="Rectangle 6"/>
              <p:cNvSpPr>
                <a:spLocks noChangeArrowheads="1"/>
              </p:cNvSpPr>
              <p:nvPr/>
            </p:nvSpPr>
            <p:spPr bwMode="auto">
              <a:xfrm>
                <a:off x="165" y="-99"/>
                <a:ext cx="443" cy="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Times New Roman" panose="02020603050405020304" pitchFamily="18" charset="0"/>
                  <a:buAutoNum type="arabicPeriod"/>
                </a:pPr>
                <a:endParaRPr lang="zh-CN" altLang="en-US" sz="2800" b="1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07" name="Line 25"/>
            <p:cNvSpPr>
              <a:spLocks noChangeShapeType="1"/>
            </p:cNvSpPr>
            <p:nvPr/>
          </p:nvSpPr>
          <p:spPr bwMode="auto">
            <a:xfrm flipV="1">
              <a:off x="-294172" y="60720"/>
              <a:ext cx="1296307" cy="847582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00" name="Group 18"/>
          <p:cNvGrpSpPr/>
          <p:nvPr userDrawn="1"/>
        </p:nvGrpSpPr>
        <p:grpSpPr bwMode="auto">
          <a:xfrm>
            <a:off x="3235643" y="3415666"/>
            <a:ext cx="4933000" cy="1384833"/>
            <a:chOff x="-367484" y="0"/>
            <a:chExt cx="6846037" cy="1076001"/>
          </a:xfrm>
        </p:grpSpPr>
        <p:grpSp>
          <p:nvGrpSpPr>
            <p:cNvPr id="4101" name="Group 19"/>
            <p:cNvGrpSpPr/>
            <p:nvPr/>
          </p:nvGrpSpPr>
          <p:grpSpPr bwMode="auto">
            <a:xfrm>
              <a:off x="639728" y="0"/>
              <a:ext cx="5838825" cy="1076001"/>
              <a:chOff x="-54" y="0"/>
              <a:chExt cx="3678" cy="516"/>
            </a:xfrm>
          </p:grpSpPr>
          <p:sp>
            <p:nvSpPr>
              <p:cNvPr id="4103" name="AutoShape 9"/>
              <p:cNvSpPr>
                <a:spLocks noChangeArrowheads="1"/>
              </p:cNvSpPr>
              <p:nvPr/>
            </p:nvSpPr>
            <p:spPr bwMode="auto">
              <a:xfrm>
                <a:off x="0" y="167"/>
                <a:ext cx="3624" cy="288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000000"/>
                  </a:solidFill>
                  <a:sym typeface="Times New Roman" panose="02020603050405020304" pitchFamily="18" charset="0"/>
                </a:endParaRPr>
              </a:p>
            </p:txBody>
          </p:sp>
          <p:sp>
            <p:nvSpPr>
              <p:cNvPr id="4104" name="Rectangle 10"/>
              <p:cNvSpPr>
                <a:spLocks noChangeArrowheads="1"/>
              </p:cNvSpPr>
              <p:nvPr/>
            </p:nvSpPr>
            <p:spPr bwMode="auto">
              <a:xfrm>
                <a:off x="219" y="0"/>
                <a:ext cx="271" cy="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2800" b="1">
                  <a:solidFill>
                    <a:srgbClr val="000000"/>
                  </a:solidFill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800" b="1">
                  <a:solidFill>
                    <a:srgbClr val="000000"/>
                  </a:solidFill>
                  <a:sym typeface="黑体" panose="02010609060101010101" pitchFamily="49" charset="-122"/>
                </a:endParaRPr>
              </a:p>
            </p:txBody>
          </p:sp>
          <p:sp>
            <p:nvSpPr>
              <p:cNvPr id="4105" name="Oval 11"/>
              <p:cNvSpPr>
                <a:spLocks noChangeArrowheads="1"/>
              </p:cNvSpPr>
              <p:nvPr/>
            </p:nvSpPr>
            <p:spPr bwMode="auto">
              <a:xfrm>
                <a:off x="-54" y="231"/>
                <a:ext cx="144" cy="144"/>
              </a:xfrm>
              <a:prstGeom prst="ellipse">
                <a:avLst/>
              </a:prstGeom>
              <a:gradFill rotWithShape="1">
                <a:gsLst>
                  <a:gs pos="0">
                    <a:srgbClr val="C96C1F"/>
                  </a:gs>
                  <a:gs pos="79999">
                    <a:srgbClr val="FF8F33"/>
                  </a:gs>
                  <a:gs pos="100000">
                    <a:srgbClr val="FF8F35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02" name="Line 30"/>
            <p:cNvSpPr>
              <a:spLocks noChangeShapeType="1"/>
            </p:cNvSpPr>
            <p:nvPr/>
          </p:nvSpPr>
          <p:spPr bwMode="auto">
            <a:xfrm>
              <a:off x="-367484" y="348332"/>
              <a:ext cx="1005513" cy="228932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AutoShape 9"/>
          <p:cNvSpPr>
            <a:spLocks noChangeArrowheads="1"/>
          </p:cNvSpPr>
          <p:nvPr userDrawn="1"/>
        </p:nvSpPr>
        <p:spPr bwMode="auto">
          <a:xfrm>
            <a:off x="4009390" y="5185410"/>
            <a:ext cx="4158615" cy="772795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000000"/>
              </a:solidFill>
              <a:sym typeface="Times New Roman" panose="02020603050405020304" pitchFamily="18" charset="0"/>
            </a:endParaRPr>
          </a:p>
        </p:txBody>
      </p:sp>
      <p:sp>
        <p:nvSpPr>
          <p:cNvPr id="4" name="Oval 11"/>
          <p:cNvSpPr>
            <a:spLocks noChangeArrowheads="1"/>
          </p:cNvSpPr>
          <p:nvPr userDrawn="1"/>
        </p:nvSpPr>
        <p:spPr bwMode="auto">
          <a:xfrm>
            <a:off x="3978723" y="5366375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Line 25"/>
          <p:cNvSpPr>
            <a:spLocks noChangeShapeType="1"/>
          </p:cNvSpPr>
          <p:nvPr userDrawn="1"/>
        </p:nvSpPr>
        <p:spPr bwMode="auto">
          <a:xfrm>
            <a:off x="3110230" y="4636770"/>
            <a:ext cx="847090" cy="819150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9"/>
          <p:cNvSpPr>
            <a:spLocks noChangeArrowheads="1"/>
          </p:cNvSpPr>
          <p:nvPr userDrawn="1"/>
        </p:nvSpPr>
        <p:spPr bwMode="auto">
          <a:xfrm>
            <a:off x="4018915" y="2549525"/>
            <a:ext cx="4149090" cy="772795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000000"/>
              </a:solidFill>
              <a:sym typeface="Times New Roman" panose="02020603050405020304" pitchFamily="18" charset="0"/>
            </a:endParaRPr>
          </a:p>
        </p:txBody>
      </p:sp>
      <p:sp>
        <p:nvSpPr>
          <p:cNvPr id="6" name="Oval 11"/>
          <p:cNvSpPr>
            <a:spLocks noChangeArrowheads="1"/>
          </p:cNvSpPr>
          <p:nvPr userDrawn="1"/>
        </p:nvSpPr>
        <p:spPr bwMode="auto">
          <a:xfrm>
            <a:off x="3957133" y="2720978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Line 30"/>
          <p:cNvSpPr>
            <a:spLocks noChangeShapeType="1"/>
          </p:cNvSpPr>
          <p:nvPr userDrawn="1"/>
        </p:nvSpPr>
        <p:spPr bwMode="auto">
          <a:xfrm flipV="1">
            <a:off x="3255010" y="3013075"/>
            <a:ext cx="702310" cy="399415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</p:spPr>
        <p:txBody>
          <a:bodyPr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 userDrawn="1"/>
        </p:nvSpPr>
        <p:spPr bwMode="auto">
          <a:xfrm>
            <a:off x="3978723" y="1353188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4" descr="mark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543" y="2751773"/>
            <a:ext cx="1966912" cy="19542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99" name="Group 4"/>
          <p:cNvGrpSpPr/>
          <p:nvPr userDrawn="1"/>
        </p:nvGrpSpPr>
        <p:grpSpPr bwMode="auto">
          <a:xfrm>
            <a:off x="3028633" y="1106100"/>
            <a:ext cx="5139545" cy="1543051"/>
            <a:chOff x="-294172" y="-206213"/>
            <a:chExt cx="7171574" cy="1114515"/>
          </a:xfrm>
        </p:grpSpPr>
        <p:grpSp>
          <p:nvGrpSpPr>
            <p:cNvPr id="4106" name="Group 5"/>
            <p:cNvGrpSpPr/>
            <p:nvPr/>
          </p:nvGrpSpPr>
          <p:grpSpPr bwMode="auto">
            <a:xfrm>
              <a:off x="1087789" y="-206213"/>
              <a:ext cx="5789613" cy="599893"/>
              <a:chOff x="-4" y="-99"/>
              <a:chExt cx="3647" cy="288"/>
            </a:xfrm>
          </p:grpSpPr>
          <p:sp>
            <p:nvSpPr>
              <p:cNvPr id="4108" name="AutoShape 5"/>
              <p:cNvSpPr>
                <a:spLocks noChangeArrowheads="1"/>
              </p:cNvSpPr>
              <p:nvPr/>
            </p:nvSpPr>
            <p:spPr bwMode="auto">
              <a:xfrm>
                <a:off x="-4" y="-99"/>
                <a:ext cx="3647" cy="288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000000"/>
                  </a:solidFill>
                  <a:sym typeface="Times New Roman" panose="02020603050405020304" pitchFamily="18" charset="0"/>
                </a:endParaRPr>
              </a:p>
            </p:txBody>
          </p:sp>
          <p:sp>
            <p:nvSpPr>
              <p:cNvPr id="4109" name="Rectangle 6"/>
              <p:cNvSpPr>
                <a:spLocks noChangeArrowheads="1"/>
              </p:cNvSpPr>
              <p:nvPr/>
            </p:nvSpPr>
            <p:spPr bwMode="auto">
              <a:xfrm>
                <a:off x="165" y="-99"/>
                <a:ext cx="443" cy="25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Times New Roman" panose="02020603050405020304" pitchFamily="18" charset="0"/>
                  <a:buAutoNum type="arabicPeriod"/>
                </a:pPr>
                <a:endParaRPr lang="zh-CN" altLang="en-US" sz="2800" b="1">
                  <a:solidFill>
                    <a:srgbClr val="000000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07" name="Line 25"/>
            <p:cNvSpPr>
              <a:spLocks noChangeShapeType="1"/>
            </p:cNvSpPr>
            <p:nvPr/>
          </p:nvSpPr>
          <p:spPr bwMode="auto">
            <a:xfrm flipV="1">
              <a:off x="-294172" y="60720"/>
              <a:ext cx="1296307" cy="847582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100" name="Group 18"/>
          <p:cNvGrpSpPr/>
          <p:nvPr userDrawn="1"/>
        </p:nvGrpSpPr>
        <p:grpSpPr bwMode="auto">
          <a:xfrm>
            <a:off x="3235643" y="3344546"/>
            <a:ext cx="4919273" cy="1384833"/>
            <a:chOff x="-367484" y="0"/>
            <a:chExt cx="6826987" cy="1076001"/>
          </a:xfrm>
        </p:grpSpPr>
        <p:grpSp>
          <p:nvGrpSpPr>
            <p:cNvPr id="4101" name="Group 19"/>
            <p:cNvGrpSpPr/>
            <p:nvPr/>
          </p:nvGrpSpPr>
          <p:grpSpPr bwMode="auto">
            <a:xfrm>
              <a:off x="620678" y="0"/>
              <a:ext cx="5838825" cy="1076001"/>
              <a:chOff x="-66" y="0"/>
              <a:chExt cx="3678" cy="516"/>
            </a:xfrm>
          </p:grpSpPr>
          <p:sp>
            <p:nvSpPr>
              <p:cNvPr id="4103" name="AutoShape 9"/>
              <p:cNvSpPr>
                <a:spLocks noChangeArrowheads="1"/>
              </p:cNvSpPr>
              <p:nvPr/>
            </p:nvSpPr>
            <p:spPr bwMode="auto">
              <a:xfrm>
                <a:off x="-12" y="0"/>
                <a:ext cx="3624" cy="288"/>
              </a:xfrm>
              <a:prstGeom prst="roundRect">
                <a:avLst>
                  <a:gd name="adj" fmla="val 50000"/>
                </a:avLst>
              </a:prstGeom>
              <a:noFill/>
              <a:ln w="19050" cap="rnd">
                <a:solidFill>
                  <a:schemeClr val="tx1"/>
                </a:solidFill>
                <a:prstDash val="sysDot"/>
                <a:miter lim="800000"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000000"/>
                  </a:solidFill>
                  <a:sym typeface="Times New Roman" panose="02020603050405020304" pitchFamily="18" charset="0"/>
                </a:endParaRPr>
              </a:p>
            </p:txBody>
          </p:sp>
          <p:sp>
            <p:nvSpPr>
              <p:cNvPr id="4104" name="Rectangle 10"/>
              <p:cNvSpPr>
                <a:spLocks noChangeArrowheads="1"/>
              </p:cNvSpPr>
              <p:nvPr/>
            </p:nvSpPr>
            <p:spPr bwMode="auto">
              <a:xfrm>
                <a:off x="219" y="0"/>
                <a:ext cx="271" cy="51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en-US" altLang="zh-CN" sz="2800" b="1">
                  <a:solidFill>
                    <a:srgbClr val="000000"/>
                  </a:solidFill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2800" b="1">
                  <a:solidFill>
                    <a:srgbClr val="000000"/>
                  </a:solidFill>
                  <a:sym typeface="黑体" panose="02010609060101010101" pitchFamily="49" charset="-122"/>
                </a:endParaRPr>
              </a:p>
            </p:txBody>
          </p:sp>
          <p:sp>
            <p:nvSpPr>
              <p:cNvPr id="4105" name="Oval 11"/>
              <p:cNvSpPr>
                <a:spLocks noChangeArrowheads="1"/>
              </p:cNvSpPr>
              <p:nvPr/>
            </p:nvSpPr>
            <p:spPr bwMode="auto">
              <a:xfrm>
                <a:off x="-66" y="64"/>
                <a:ext cx="144" cy="144"/>
              </a:xfrm>
              <a:prstGeom prst="ellipse">
                <a:avLst/>
              </a:prstGeom>
              <a:gradFill rotWithShape="1">
                <a:gsLst>
                  <a:gs pos="0">
                    <a:srgbClr val="C96C1F"/>
                  </a:gs>
                  <a:gs pos="79999">
                    <a:srgbClr val="FF8F33"/>
                  </a:gs>
                  <a:gs pos="100000">
                    <a:srgbClr val="FF8F35"/>
                  </a:gs>
                </a:gsLst>
                <a:lin ang="5400000" scaled="1"/>
              </a:gradFill>
              <a:ln>
                <a:noFill/>
              </a:ln>
            </p:spPr>
            <p:txBody>
              <a:bodyPr wrap="none" anchor="ctr"/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6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32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8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40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 typeface="Arial" panose="020B0604020202020204" pitchFamily="34" charset="0"/>
                  <a:buNone/>
                </a:pPr>
                <a:endParaRPr lang="zh-CN" altLang="en-US" sz="1800" b="1">
                  <a:solidFill>
                    <a:srgbClr val="FFFFFF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102" name="Line 30"/>
            <p:cNvSpPr>
              <a:spLocks noChangeShapeType="1"/>
            </p:cNvSpPr>
            <p:nvPr/>
          </p:nvSpPr>
          <p:spPr bwMode="auto">
            <a:xfrm>
              <a:off x="-367484" y="600947"/>
              <a:ext cx="987006" cy="456384"/>
            </a:xfrm>
            <a:prstGeom prst="line">
              <a:avLst/>
            </a:prstGeom>
            <a:noFill/>
            <a:ln w="12700" cap="rnd">
              <a:solidFill>
                <a:schemeClr val="tx1"/>
              </a:solidFill>
              <a:prstDash val="sysDot"/>
              <a:miter lim="800000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" name="AutoShape 9"/>
          <p:cNvSpPr>
            <a:spLocks noChangeArrowheads="1"/>
          </p:cNvSpPr>
          <p:nvPr userDrawn="1"/>
        </p:nvSpPr>
        <p:spPr bwMode="auto">
          <a:xfrm>
            <a:off x="4008755" y="5615940"/>
            <a:ext cx="4158615" cy="772795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000000"/>
              </a:solidFill>
              <a:sym typeface="Times New Roman" panose="02020603050405020304" pitchFamily="18" charset="0"/>
            </a:endParaRPr>
          </a:p>
        </p:txBody>
      </p:sp>
      <p:sp>
        <p:nvSpPr>
          <p:cNvPr id="4" name="Oval 11"/>
          <p:cNvSpPr>
            <a:spLocks noChangeArrowheads="1"/>
          </p:cNvSpPr>
          <p:nvPr userDrawn="1"/>
        </p:nvSpPr>
        <p:spPr bwMode="auto">
          <a:xfrm>
            <a:off x="4008568" y="5796905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5" name="Line 25"/>
          <p:cNvSpPr>
            <a:spLocks noChangeShapeType="1"/>
          </p:cNvSpPr>
          <p:nvPr userDrawn="1"/>
        </p:nvSpPr>
        <p:spPr bwMode="auto">
          <a:xfrm>
            <a:off x="3028315" y="4729480"/>
            <a:ext cx="918845" cy="1195705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" name="AutoShape 9"/>
          <p:cNvSpPr>
            <a:spLocks noChangeArrowheads="1"/>
          </p:cNvSpPr>
          <p:nvPr userDrawn="1"/>
        </p:nvSpPr>
        <p:spPr bwMode="auto">
          <a:xfrm>
            <a:off x="4023360" y="2254250"/>
            <a:ext cx="4149090" cy="772795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000000"/>
              </a:solidFill>
              <a:sym typeface="Times New Roman" panose="02020603050405020304" pitchFamily="18" charset="0"/>
            </a:endParaRPr>
          </a:p>
        </p:txBody>
      </p:sp>
      <p:sp>
        <p:nvSpPr>
          <p:cNvPr id="6" name="Oval 11"/>
          <p:cNvSpPr>
            <a:spLocks noChangeArrowheads="1"/>
          </p:cNvSpPr>
          <p:nvPr userDrawn="1"/>
        </p:nvSpPr>
        <p:spPr bwMode="auto">
          <a:xfrm>
            <a:off x="3961578" y="2425703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7" name="Line 30"/>
          <p:cNvSpPr>
            <a:spLocks noChangeShapeType="1"/>
          </p:cNvSpPr>
          <p:nvPr userDrawn="1"/>
        </p:nvSpPr>
        <p:spPr bwMode="auto">
          <a:xfrm flipV="1">
            <a:off x="3260090" y="2649220"/>
            <a:ext cx="687070" cy="589915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</p:spPr>
        <p:txBody>
          <a:bodyPr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 userDrawn="1"/>
        </p:nvSpPr>
        <p:spPr bwMode="auto">
          <a:xfrm>
            <a:off x="3957768" y="1287783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9" name="AutoShape 9"/>
          <p:cNvSpPr>
            <a:spLocks noChangeArrowheads="1"/>
          </p:cNvSpPr>
          <p:nvPr userDrawn="1"/>
        </p:nvSpPr>
        <p:spPr bwMode="auto">
          <a:xfrm>
            <a:off x="4008811" y="4463416"/>
            <a:ext cx="4145470" cy="772930"/>
          </a:xfrm>
          <a:prstGeom prst="roundRect">
            <a:avLst>
              <a:gd name="adj" fmla="val 50000"/>
            </a:avLst>
          </a:prstGeom>
          <a:noFill/>
          <a:ln w="19050" cap="rnd">
            <a:solidFill>
              <a:schemeClr val="tx1"/>
            </a:solidFill>
            <a:prstDash val="sysDot"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000000"/>
              </a:solidFill>
              <a:sym typeface="Times New Roman" panose="02020603050405020304" pitchFamily="18" charset="0"/>
            </a:endParaRPr>
          </a:p>
        </p:txBody>
      </p:sp>
      <p:sp>
        <p:nvSpPr>
          <p:cNvPr id="10" name="Oval 11"/>
          <p:cNvSpPr>
            <a:spLocks noChangeArrowheads="1"/>
          </p:cNvSpPr>
          <p:nvPr userDrawn="1"/>
        </p:nvSpPr>
        <p:spPr bwMode="auto">
          <a:xfrm>
            <a:off x="3947041" y="4635178"/>
            <a:ext cx="164721" cy="386465"/>
          </a:xfrm>
          <a:prstGeom prst="ellipse">
            <a:avLst/>
          </a:prstGeom>
          <a:gradFill rotWithShape="1">
            <a:gsLst>
              <a:gs pos="0">
                <a:srgbClr val="C96C1F"/>
              </a:gs>
              <a:gs pos="79999">
                <a:srgbClr val="FF8F33"/>
              </a:gs>
              <a:gs pos="100000">
                <a:srgbClr val="FF8F35"/>
              </a:gs>
            </a:gsLst>
            <a:lin ang="5400000" scaled="1"/>
          </a:gradFill>
          <a:ln>
            <a:noFill/>
          </a:ln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6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en-US" sz="1800" b="1">
              <a:solidFill>
                <a:srgbClr val="FFFFFF"/>
              </a:solidFill>
              <a:sym typeface="Arial" panose="020B0604020202020204" pitchFamily="34" charset="0"/>
            </a:endParaRPr>
          </a:p>
        </p:txBody>
      </p:sp>
      <p:sp>
        <p:nvSpPr>
          <p:cNvPr id="11" name="Line 30"/>
          <p:cNvSpPr>
            <a:spLocks noChangeShapeType="1"/>
          </p:cNvSpPr>
          <p:nvPr userDrawn="1"/>
        </p:nvSpPr>
        <p:spPr bwMode="auto">
          <a:xfrm flipV="1">
            <a:off x="3260090" y="3723640"/>
            <a:ext cx="687070" cy="3175"/>
          </a:xfrm>
          <a:prstGeom prst="line">
            <a:avLst/>
          </a:prstGeom>
          <a:noFill/>
          <a:ln w="12700" cap="rnd">
            <a:solidFill>
              <a:schemeClr val="tx1"/>
            </a:solidFill>
            <a:prstDash val="sysDot"/>
            <a:miter lim="800000"/>
          </a:ln>
        </p:spPr>
        <p:txBody>
          <a:bodyPr/>
          <a:p>
            <a:endParaRPr lang="zh-CN" altLang="en-US"/>
          </a:p>
        </p:txBody>
      </p:sp>
    </p:spTree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5" descr="3D小人系列072.jpg"/>
          <p:cNvPicPr>
            <a:picLocks noChangeAspect="1"/>
          </p:cNvPicPr>
          <p:nvPr userDrawn="1"/>
        </p:nvPicPr>
        <p:blipFill>
          <a:blip r:embed="rId2"/>
          <a:srcRect t="16968" b="9955"/>
          <a:stretch>
            <a:fillRect/>
          </a:stretch>
        </p:blipFill>
        <p:spPr>
          <a:xfrm>
            <a:off x="468313" y="1125538"/>
            <a:ext cx="7775575" cy="47513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2" name="圆角矩形 8"/>
          <p:cNvSpPr/>
          <p:nvPr userDrawn="1"/>
        </p:nvSpPr>
        <p:spPr>
          <a:xfrm>
            <a:off x="3059113" y="2205038"/>
            <a:ext cx="792162" cy="792162"/>
          </a:xfrm>
          <a:prstGeom prst="roundRect">
            <a:avLst>
              <a:gd name="adj" fmla="val 8315"/>
            </a:avLst>
          </a:prstGeom>
          <a:solidFill>
            <a:srgbClr val="D1E751"/>
          </a:solidFill>
          <a:ln w="38100" cap="flat" cmpd="sng">
            <a:solidFill>
              <a:schemeClr val="bg1"/>
            </a:solidFill>
            <a:prstDash val="solid"/>
            <a:headEnd type="none" w="med" len="med"/>
            <a:tailEnd type="none" w="med" len="med"/>
          </a:ln>
        </p:spPr>
        <p:txBody>
          <a:bodyPr anchor="ctr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32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None/>
            </a:pPr>
            <a:r>
              <a:rPr lang="en-US" altLang="zh-CN" sz="5400" dirty="0">
                <a:solidFill>
                  <a:srgbClr val="FFFFFF"/>
                </a:solidFill>
                <a:latin typeface="Arial Black" panose="020B0A04020102020204" pitchFamily="34" charset="0"/>
                <a:ea typeface="宋体" panose="02010600030101010101" pitchFamily="2" charset="-122"/>
                <a:sym typeface="Arial Black" panose="020B0A04020102020204" pitchFamily="34" charset="0"/>
              </a:rPr>
              <a:t>1</a:t>
            </a:r>
            <a:endParaRPr lang="zh-CN" altLang="en-US" sz="18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1.xml"/><Relationship Id="rId4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18" Type="http://schemas.openxmlformats.org/officeDocument/2006/relationships/image" Target="../media/image9.jpeg"/><Relationship Id="rId17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3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封面.jp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8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9.xml"/><Relationship Id="rId8" Type="http://schemas.openxmlformats.org/officeDocument/2006/relationships/image" Target="../media/image20.jpe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tags" Target="../tags/tag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9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7.xml"/><Relationship Id="rId6" Type="http://schemas.openxmlformats.org/officeDocument/2006/relationships/slideLayout" Target="../slideLayouts/slideLayout19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30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0" Type="http://schemas.openxmlformats.org/officeDocument/2006/relationships/slideLayout" Target="../slideLayouts/slideLayout19.xml"/><Relationship Id="rId2" Type="http://schemas.openxmlformats.org/officeDocument/2006/relationships/tags" Target="../tags/tag7.xml"/><Relationship Id="rId19" Type="http://schemas.openxmlformats.org/officeDocument/2006/relationships/tags" Target="../tags/tag24.xml"/><Relationship Id="rId18" Type="http://schemas.openxmlformats.org/officeDocument/2006/relationships/tags" Target="../tags/tag23.xml"/><Relationship Id="rId17" Type="http://schemas.openxmlformats.org/officeDocument/2006/relationships/tags" Target="../tags/tag22.xml"/><Relationship Id="rId16" Type="http://schemas.openxmlformats.org/officeDocument/2006/relationships/tags" Target="../tags/tag21.xml"/><Relationship Id="rId15" Type="http://schemas.openxmlformats.org/officeDocument/2006/relationships/tags" Target="../tags/tag20.xml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tags" Target="../tags/tag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hyperlink" Target="http://www.58pic.com&#13;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0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0.xml"/><Relationship Id="rId1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49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9.xml"/><Relationship Id="rId2" Type="http://schemas.openxmlformats.org/officeDocument/2006/relationships/hyperlink" Target="http://oo8pkbsxx.bkt.clouddn.com/%E4%BA%A7%E5%93%81%E5%9B%BE%E4%B8%8E%E8%83%8C%E6%99%AF%E5%9B%BE.rar" TargetMode="External"/><Relationship Id="rId1" Type="http://schemas.openxmlformats.org/officeDocument/2006/relationships/image" Target="../media/image37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9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7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59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61.png"/><Relationship Id="rId1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9.xml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69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9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37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9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9.xml"/><Relationship Id="rId5" Type="http://schemas.microsoft.com/office/2007/relationships/diagramDrawing" Target="../diagrams/drawing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9" name="TextBox 4"/>
          <p:cNvSpPr/>
          <p:nvPr/>
        </p:nvSpPr>
        <p:spPr>
          <a:xfrm>
            <a:off x="490220" y="3356610"/>
            <a:ext cx="786066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r">
              <a:buFont typeface="Arial" panose="020B0604020202020204" pitchFamily="34" charset="0"/>
              <a:buNone/>
            </a:pPr>
            <a:r>
              <a:rPr lang="en-US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day5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上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运营管理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店铺呈现（下）店铺装修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62" name="TextBox 6"/>
          <p:cNvSpPr txBox="1"/>
          <p:nvPr/>
        </p:nvSpPr>
        <p:spPr>
          <a:xfrm>
            <a:off x="2418080" y="534988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视觉布局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2163" name="组合 2"/>
          <p:cNvGrpSpPr/>
          <p:nvPr/>
        </p:nvGrpSpPr>
        <p:grpSpPr>
          <a:xfrm>
            <a:off x="936625" y="1643063"/>
            <a:ext cx="1385888" cy="842962"/>
            <a:chOff x="2215144" y="982844"/>
            <a:chExt cx="1385306" cy="842781"/>
          </a:xfrm>
        </p:grpSpPr>
        <p:sp>
          <p:nvSpPr>
            <p:cNvPr id="13" name="平行四边形 12"/>
            <p:cNvSpPr/>
            <p:nvPr/>
          </p:nvSpPr>
          <p:spPr>
            <a:xfrm>
              <a:off x="2215144" y="982844"/>
              <a:ext cx="1120304" cy="842781"/>
            </a:xfrm>
            <a:prstGeom prst="parallelogram">
              <a:avLst>
                <a:gd name="adj" fmla="val 48207"/>
              </a:avLst>
            </a:prstGeom>
            <a:solidFill>
              <a:srgbClr val="1C3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182" name="文本框 9"/>
            <p:cNvSpPr txBox="1"/>
            <p:nvPr/>
          </p:nvSpPr>
          <p:spPr>
            <a:xfrm>
              <a:off x="2533650" y="1019513"/>
              <a:ext cx="106680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1</a:t>
              </a:r>
              <a:endParaRPr lang="zh-CN" altLang="en-US" sz="44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92164" name="组合 5"/>
          <p:cNvGrpSpPr/>
          <p:nvPr/>
        </p:nvGrpSpPr>
        <p:grpSpPr>
          <a:xfrm>
            <a:off x="936625" y="2727325"/>
            <a:ext cx="1385888" cy="842963"/>
            <a:chOff x="2215144" y="2033848"/>
            <a:chExt cx="1385306" cy="842781"/>
          </a:xfrm>
        </p:grpSpPr>
        <p:sp>
          <p:nvSpPr>
            <p:cNvPr id="16" name="平行四边形 15"/>
            <p:cNvSpPr/>
            <p:nvPr/>
          </p:nvSpPr>
          <p:spPr>
            <a:xfrm>
              <a:off x="2215144" y="2033848"/>
              <a:ext cx="1120304" cy="842781"/>
            </a:xfrm>
            <a:prstGeom prst="parallelogram">
              <a:avLst>
                <a:gd name="adj" fmla="val 48207"/>
              </a:avLst>
            </a:prstGeom>
            <a:solidFill>
              <a:srgbClr val="1C3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180" name="文本框 10"/>
            <p:cNvSpPr txBox="1"/>
            <p:nvPr/>
          </p:nvSpPr>
          <p:spPr>
            <a:xfrm>
              <a:off x="2533650" y="2049644"/>
              <a:ext cx="106680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2</a:t>
              </a:r>
              <a:endParaRPr lang="zh-CN" altLang="en-US" sz="44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grpSp>
        <p:nvGrpSpPr>
          <p:cNvPr id="92165" name="组合 8"/>
          <p:cNvGrpSpPr/>
          <p:nvPr/>
        </p:nvGrpSpPr>
        <p:grpSpPr>
          <a:xfrm>
            <a:off x="936625" y="3810000"/>
            <a:ext cx="1385888" cy="842963"/>
            <a:chOff x="2215144" y="3084852"/>
            <a:chExt cx="1385306" cy="842781"/>
          </a:xfrm>
        </p:grpSpPr>
        <p:sp>
          <p:nvSpPr>
            <p:cNvPr id="19" name="平行四边形 18"/>
            <p:cNvSpPr/>
            <p:nvPr/>
          </p:nvSpPr>
          <p:spPr>
            <a:xfrm>
              <a:off x="2215144" y="3084852"/>
              <a:ext cx="1120304" cy="842781"/>
            </a:xfrm>
            <a:prstGeom prst="parallelogram">
              <a:avLst>
                <a:gd name="adj" fmla="val 48207"/>
              </a:avLst>
            </a:prstGeom>
            <a:solidFill>
              <a:srgbClr val="1C3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178" name="文本框 11"/>
            <p:cNvSpPr txBox="1"/>
            <p:nvPr/>
          </p:nvSpPr>
          <p:spPr>
            <a:xfrm>
              <a:off x="2533650" y="3116444"/>
              <a:ext cx="106680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3</a:t>
              </a:r>
              <a:endParaRPr lang="zh-CN" altLang="en-US" sz="44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21" name="矩形 20"/>
          <p:cNvSpPr/>
          <p:nvPr/>
        </p:nvSpPr>
        <p:spPr>
          <a:xfrm>
            <a:off x="2524125" y="1746250"/>
            <a:ext cx="5538788" cy="5835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1C3F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客户都是</a:t>
            </a: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非专业</a:t>
            </a: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1C3F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的买家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1C3F9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2" name="平行四边形 21"/>
          <p:cNvSpPr/>
          <p:nvPr/>
        </p:nvSpPr>
        <p:spPr>
          <a:xfrm>
            <a:off x="2057400" y="1617663"/>
            <a:ext cx="6019800" cy="842963"/>
          </a:xfrm>
          <a:prstGeom prst="parallelogram">
            <a:avLst>
              <a:gd name="adj" fmla="val 48207"/>
            </a:avLst>
          </a:prstGeom>
          <a:noFill/>
          <a:ln>
            <a:solidFill>
              <a:srgbClr val="1C3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2468563" y="2830513"/>
            <a:ext cx="4149725" cy="5835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1C3F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把握浏览的“</a:t>
            </a: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第一屏</a:t>
            </a: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1C3F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”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1C3F9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4" name="平行四边形 23"/>
          <p:cNvSpPr/>
          <p:nvPr/>
        </p:nvSpPr>
        <p:spPr>
          <a:xfrm>
            <a:off x="2057400" y="2700338"/>
            <a:ext cx="6019800" cy="842963"/>
          </a:xfrm>
          <a:prstGeom prst="parallelogram">
            <a:avLst>
              <a:gd name="adj" fmla="val 48207"/>
            </a:avLst>
          </a:prstGeom>
          <a:noFill/>
          <a:ln>
            <a:solidFill>
              <a:srgbClr val="1C3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524125" y="3913188"/>
            <a:ext cx="4859338" cy="5835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1C3F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保证</a:t>
            </a:r>
            <a:r>
              <a:rPr kumimoji="0" lang="en-US" altLang="zh-CN" sz="32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</a:t>
            </a: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秒内</a:t>
            </a: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1C3F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加载完成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1C3F9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6" name="平行四边形 25"/>
          <p:cNvSpPr/>
          <p:nvPr/>
        </p:nvSpPr>
        <p:spPr>
          <a:xfrm>
            <a:off x="2057400" y="3784600"/>
            <a:ext cx="6019800" cy="842963"/>
          </a:xfrm>
          <a:prstGeom prst="parallelogram">
            <a:avLst>
              <a:gd name="adj" fmla="val 48207"/>
            </a:avLst>
          </a:prstGeom>
          <a:noFill/>
          <a:ln>
            <a:solidFill>
              <a:srgbClr val="1C3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grpSp>
        <p:nvGrpSpPr>
          <p:cNvPr id="92172" name="组合 8"/>
          <p:cNvGrpSpPr/>
          <p:nvPr/>
        </p:nvGrpSpPr>
        <p:grpSpPr>
          <a:xfrm>
            <a:off x="857250" y="4932363"/>
            <a:ext cx="1385888" cy="842962"/>
            <a:chOff x="2215144" y="3084852"/>
            <a:chExt cx="1385306" cy="842781"/>
          </a:xfrm>
        </p:grpSpPr>
        <p:sp>
          <p:nvSpPr>
            <p:cNvPr id="28" name="平行四边形 27"/>
            <p:cNvSpPr/>
            <p:nvPr/>
          </p:nvSpPr>
          <p:spPr>
            <a:xfrm>
              <a:off x="2215144" y="3084852"/>
              <a:ext cx="1120304" cy="842781"/>
            </a:xfrm>
            <a:prstGeom prst="parallelogram">
              <a:avLst>
                <a:gd name="adj" fmla="val 48207"/>
              </a:avLst>
            </a:prstGeom>
            <a:solidFill>
              <a:srgbClr val="1C3F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176" name="文本框 11"/>
            <p:cNvSpPr txBox="1"/>
            <p:nvPr/>
          </p:nvSpPr>
          <p:spPr>
            <a:xfrm>
              <a:off x="2533650" y="3116444"/>
              <a:ext cx="1066800" cy="769441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p>
              <a:pPr eaLnBrk="1" hangingPunct="1">
                <a:buFont typeface="Arial" panose="020B0604020202020204" pitchFamily="34" charset="0"/>
                <a:buNone/>
              </a:pPr>
              <a:r>
                <a:rPr lang="en-US" altLang="zh-CN" sz="4400" dirty="0">
                  <a:solidFill>
                    <a:schemeClr val="bg1"/>
                  </a:solidFill>
                  <a:latin typeface="Bernard MT Condensed" panose="02050806060905020404" pitchFamily="18" charset="0"/>
                </a:rPr>
                <a:t>4</a:t>
              </a:r>
              <a:endParaRPr lang="zh-CN" altLang="en-US" sz="4400" dirty="0">
                <a:solidFill>
                  <a:schemeClr val="bg1"/>
                </a:solidFill>
                <a:latin typeface="Bernard MT Condensed" panose="02050806060905020404" pitchFamily="18" charset="0"/>
              </a:endParaRPr>
            </a:p>
          </p:txBody>
        </p:sp>
      </p:grpSp>
      <p:sp>
        <p:nvSpPr>
          <p:cNvPr id="30" name="矩形 29"/>
          <p:cNvSpPr/>
          <p:nvPr/>
        </p:nvSpPr>
        <p:spPr>
          <a:xfrm>
            <a:off x="2524125" y="5035550"/>
            <a:ext cx="5186363" cy="5835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3200" b="1" i="0" u="none" strike="noStrike" kern="100" cap="none" spc="0" normalizeH="0" baseline="0" noProof="0" dirty="0">
                <a:ln>
                  <a:noFill/>
                </a:ln>
                <a:solidFill>
                  <a:srgbClr val="1C3F9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确定主色调，不宜超过三种</a:t>
            </a:r>
            <a:endParaRPr kumimoji="0" lang="zh-CN" altLang="en-US" sz="3200" b="1" i="0" u="none" strike="noStrike" kern="100" cap="none" spc="0" normalizeH="0" baseline="0" noProof="0" dirty="0">
              <a:ln>
                <a:noFill/>
              </a:ln>
              <a:solidFill>
                <a:srgbClr val="1C3F9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1" name="平行四边形 30"/>
          <p:cNvSpPr/>
          <p:nvPr/>
        </p:nvSpPr>
        <p:spPr>
          <a:xfrm>
            <a:off x="1978025" y="4906963"/>
            <a:ext cx="6019800" cy="842963"/>
          </a:xfrm>
          <a:prstGeom prst="parallelogram">
            <a:avLst>
              <a:gd name="adj" fmla="val 48207"/>
            </a:avLst>
          </a:prstGeom>
          <a:noFill/>
          <a:ln>
            <a:solidFill>
              <a:srgbClr val="1C3F9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764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" y="779463"/>
            <a:ext cx="8991600" cy="507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39" name="TextBox 3"/>
          <p:cNvSpPr txBox="1"/>
          <p:nvPr/>
        </p:nvSpPr>
        <p:spPr>
          <a:xfrm>
            <a:off x="7196138" y="327025"/>
            <a:ext cx="1871662" cy="798513"/>
          </a:xfrm>
          <a:prstGeom prst="rect">
            <a:avLst/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/>
            <a:tileRect/>
          </a:gradFill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店招</a:t>
            </a:r>
            <a:endParaRPr lang="zh-CN" altLang="en-US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950</a:t>
            </a:r>
            <a:r>
              <a:rPr lang="zh-CN" altLang="en-US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3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120PX</a:t>
            </a:r>
            <a:endParaRPr lang="en-US" altLang="zh-CN" sz="23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0" name="右箭头 9"/>
          <p:cNvSpPr/>
          <p:nvPr/>
        </p:nvSpPr>
        <p:spPr>
          <a:xfrm rot="7920000">
            <a:off x="7158038" y="1416050"/>
            <a:ext cx="1162050" cy="174625"/>
          </a:xfrm>
          <a:prstGeom prst="rightArrow">
            <a:avLst>
              <a:gd name="adj1" fmla="val 50000"/>
              <a:gd name="adj2" fmla="val 49909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1" name="右箭头 10"/>
          <p:cNvSpPr/>
          <p:nvPr/>
        </p:nvSpPr>
        <p:spPr>
          <a:xfrm rot="2220000">
            <a:off x="1128713" y="2179638"/>
            <a:ext cx="663575" cy="128587"/>
          </a:xfrm>
          <a:prstGeom prst="rightArrow">
            <a:avLst>
              <a:gd name="adj1" fmla="val 50000"/>
              <a:gd name="adj2" fmla="val 49335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4342" name="TextBox 11"/>
          <p:cNvSpPr txBox="1"/>
          <p:nvPr/>
        </p:nvSpPr>
        <p:spPr>
          <a:xfrm>
            <a:off x="76200" y="1657350"/>
            <a:ext cx="1108075" cy="461963"/>
          </a:xfrm>
          <a:prstGeom prst="rect">
            <a:avLst/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/>
            <a:tileRect/>
          </a:gra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导航栏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3" name="TextBox 19"/>
          <p:cNvSpPr txBox="1"/>
          <p:nvPr/>
        </p:nvSpPr>
        <p:spPr>
          <a:xfrm>
            <a:off x="296863" y="5856288"/>
            <a:ext cx="3568700" cy="952500"/>
          </a:xfrm>
          <a:prstGeom prst="rect">
            <a:avLst/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/>
            <a:tileRect/>
          </a:gradFill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</a:t>
            </a:r>
            <a:endParaRPr lang="zh-CN" altLang="en-US" sz="2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950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00-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00）</a:t>
            </a:r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PX</a:t>
            </a:r>
            <a:endParaRPr lang="en-US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44" name="右箭头 20"/>
          <p:cNvSpPr/>
          <p:nvPr/>
        </p:nvSpPr>
        <p:spPr>
          <a:xfrm rot="-1620000">
            <a:off x="2112963" y="5334000"/>
            <a:ext cx="1839912" cy="146050"/>
          </a:xfrm>
          <a:prstGeom prst="rightArrow">
            <a:avLst>
              <a:gd name="adj1" fmla="val 57333"/>
              <a:gd name="adj2" fmla="val 495805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t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6" name="Text Box 9"/>
          <p:cNvSpPr txBox="1"/>
          <p:nvPr/>
        </p:nvSpPr>
        <p:spPr>
          <a:xfrm>
            <a:off x="2976563" y="101600"/>
            <a:ext cx="2978150" cy="67786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med" len="med"/>
            <a:tailEnd type="none" w="med" len="med"/>
          </a:ln>
        </p:spPr>
        <p:txBody>
          <a:bodyPr anchor="t">
            <a:spAutoFit/>
          </a:bodyPr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店铺装修认识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3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9" grpId="0" bldLvl="0" animBg="1"/>
      <p:bldP spid="14340" grpId="0" bldLvl="0" animBg="1"/>
      <p:bldP spid="14341" grpId="0" bldLvl="0" animBg="1"/>
      <p:bldP spid="14342" grpId="0" bldLvl="0" animBg="1"/>
      <p:bldP spid="14343" grpId="0" bldLvl="0" animBg="1"/>
      <p:bldP spid="1434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5" y="1233488"/>
            <a:ext cx="9021763" cy="53768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7658" name="AutoShape 11"/>
          <p:cNvSpPr/>
          <p:nvPr/>
        </p:nvSpPr>
        <p:spPr>
          <a:xfrm rot="8160000">
            <a:off x="434340" y="1703705"/>
            <a:ext cx="2690495" cy="220980"/>
          </a:xfrm>
          <a:prstGeom prst="rightArrow">
            <a:avLst>
              <a:gd name="adj1" fmla="val 50000"/>
              <a:gd name="adj2" fmla="val 192700"/>
            </a:avLst>
          </a:prstGeom>
          <a:solidFill>
            <a:srgbClr val="FF0000"/>
          </a:solidFill>
          <a:ln w="9525" cap="flat" cmpd="sng">
            <a:solidFill>
              <a:schemeClr val="tx1"/>
            </a:solidFill>
            <a:prstDash val="solid"/>
            <a:miter/>
            <a:headEnd type="none" w="med" len="med"/>
            <a:tailEnd type="none" w="med" len="med"/>
          </a:ln>
        </p:spPr>
        <p:txBody>
          <a:bodyPr anchor="ctr"/>
          <a:p>
            <a:endParaRPr lang="zh-CN" altLang="en-US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7659" name="Text Box 12"/>
          <p:cNvSpPr txBox="1"/>
          <p:nvPr/>
        </p:nvSpPr>
        <p:spPr>
          <a:xfrm>
            <a:off x="2824163" y="207328"/>
            <a:ext cx="1714500" cy="830262"/>
          </a:xfrm>
          <a:prstGeom prst="rect">
            <a:avLst/>
          </a:prstGeom>
          <a:gradFill rotWithShape="1">
            <a:gsLst>
              <a:gs pos="0">
                <a:srgbClr val="E30000"/>
              </a:gs>
              <a:gs pos="100000">
                <a:srgbClr val="760303"/>
              </a:gs>
            </a:gsLst>
            <a:lin ang="5400000"/>
            <a:tileRect/>
          </a:gradFill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店标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80*80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PX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362200" y="1371600"/>
            <a:ext cx="1116013" cy="692150"/>
          </a:xfrm>
          <a:prstGeom prst="rect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6" name="矩形 5"/>
          <p:cNvSpPr/>
          <p:nvPr/>
        </p:nvSpPr>
        <p:spPr>
          <a:xfrm>
            <a:off x="177800" y="2905125"/>
            <a:ext cx="868363" cy="692150"/>
          </a:xfrm>
          <a:prstGeom prst="rect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  <p:sp>
        <p:nvSpPr>
          <p:cNvPr id="7" name="矩形 6"/>
          <p:cNvSpPr/>
          <p:nvPr/>
        </p:nvSpPr>
        <p:spPr>
          <a:xfrm>
            <a:off x="177800" y="4578350"/>
            <a:ext cx="868363" cy="692150"/>
          </a:xfrm>
          <a:prstGeom prst="rect">
            <a:avLst/>
          </a:prstGeom>
          <a:noFill/>
          <a:ln w="6350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fontAlgn="base"/>
            <a:endParaRPr lang="zh-CN" altLang="en-US" strike="noStrike" noProof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5" presetClass="emph" presetSubtype="0" repeatCount="4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" grpId="1" bldLvl="0" animBg="1"/>
      <p:bldP spid="6" grpId="0" bldLvl="0" animBg="1"/>
      <p:bldP spid="6" grpId="1" bldLvl="0" animBg="1"/>
      <p:bldP spid="7" grpId="0" bldLvl="0" animBg="1"/>
      <p:bldP spid="7" grpId="1" bldLvl="0" animBg="1"/>
      <p:bldP spid="27658" grpId="0" bldLvl="0" animBg="1"/>
      <p:bldP spid="27659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5234" name="标题 6"/>
          <p:cNvSpPr>
            <a:spLocks noGrp="1"/>
          </p:cNvSpPr>
          <p:nvPr>
            <p:ph type="title" idx="4294967295"/>
          </p:nvPr>
        </p:nvSpPr>
        <p:spPr>
          <a:xfrm>
            <a:off x="3906520" y="1988185"/>
            <a:ext cx="3717925" cy="1325880"/>
          </a:xfrm>
        </p:spPr>
        <p:txBody>
          <a:bodyPr vert="horz" wrap="square" lIns="0" tIns="0" rIns="0" bIns="0" anchor="ctr"/>
          <a:p>
            <a:pPr defTabSz="514350" eaLnBrk="1" hangingPunct="1"/>
            <a:r>
              <a:rPr lang="zh-CN" altLang="en-US" sz="36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作图工具介绍</a:t>
            </a:r>
            <a:endParaRPr lang="zh-CN" altLang="en-US" sz="36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7282" name="Line 8"/>
          <p:cNvSpPr/>
          <p:nvPr/>
        </p:nvSpPr>
        <p:spPr>
          <a:xfrm flipH="1" flipV="1">
            <a:off x="406400" y="3263900"/>
            <a:ext cx="8229600" cy="46038"/>
          </a:xfrm>
          <a:prstGeom prst="line">
            <a:avLst/>
          </a:prstGeom>
          <a:ln w="57150" cap="flat" cmpd="sng">
            <a:solidFill>
              <a:srgbClr val="FF0000"/>
            </a:solidFill>
            <a:prstDash val="solid"/>
            <a:headEnd type="none" w="med" len="med"/>
            <a:tailEnd type="none" w="med" len="med"/>
          </a:ln>
        </p:spPr>
      </p:sp>
      <p:pic>
        <p:nvPicPr>
          <p:cNvPr id="97283" name="Picture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89163" y="1449388"/>
            <a:ext cx="1066800" cy="10175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4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150" y="1458913"/>
            <a:ext cx="1066800" cy="10080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85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0388" y="1458913"/>
            <a:ext cx="1011237" cy="10080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86" name="TextBox 12"/>
          <p:cNvSpPr txBox="1"/>
          <p:nvPr/>
        </p:nvSpPr>
        <p:spPr>
          <a:xfrm>
            <a:off x="508000" y="1325563"/>
            <a:ext cx="1536700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</a:rPr>
              <a:t>截图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</a:rPr>
              <a:t>工具</a:t>
            </a:r>
            <a:endParaRPr lang="zh-CN" altLang="en-US" sz="4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287" name="TextBox 13"/>
          <p:cNvSpPr txBox="1"/>
          <p:nvPr/>
        </p:nvSpPr>
        <p:spPr>
          <a:xfrm>
            <a:off x="2189163" y="2606675"/>
            <a:ext cx="18161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专业工具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288" name="TextBox 14"/>
          <p:cNvSpPr txBox="1"/>
          <p:nvPr/>
        </p:nvSpPr>
        <p:spPr>
          <a:xfrm>
            <a:off x="3663950" y="2632075"/>
            <a:ext cx="18161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浏览器工具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289" name="TextBox 15"/>
          <p:cNvSpPr txBox="1"/>
          <p:nvPr/>
        </p:nvSpPr>
        <p:spPr>
          <a:xfrm>
            <a:off x="5657850" y="2632075"/>
            <a:ext cx="18161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聊天工具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290" name="TextBox 18"/>
          <p:cNvSpPr txBox="1"/>
          <p:nvPr/>
        </p:nvSpPr>
        <p:spPr>
          <a:xfrm>
            <a:off x="444500" y="3933825"/>
            <a:ext cx="1536700" cy="14452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</a:rPr>
              <a:t>作图</a:t>
            </a:r>
            <a:endParaRPr lang="en-US" altLang="zh-CN" sz="4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Arial" panose="020B0604020202020204" pitchFamily="34" charset="0"/>
                <a:ea typeface="微软雅黑" panose="020B0503020204020204" pitchFamily="34" charset="-122"/>
              </a:rPr>
              <a:t>工具</a:t>
            </a:r>
            <a:endParaRPr lang="zh-CN" altLang="en-US" sz="4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7291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3175" y="3921125"/>
            <a:ext cx="1009650" cy="101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92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800" y="3921125"/>
            <a:ext cx="1082675" cy="1098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93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1988" y="3959225"/>
            <a:ext cx="1128712" cy="1016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7294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5538" y="3965575"/>
            <a:ext cx="1006475" cy="1003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295" name="TextBox 27"/>
          <p:cNvSpPr txBox="1"/>
          <p:nvPr/>
        </p:nvSpPr>
        <p:spPr>
          <a:xfrm>
            <a:off x="2516188" y="5181600"/>
            <a:ext cx="1343025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美图秀秀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296" name="TextBox 28"/>
          <p:cNvSpPr txBox="1"/>
          <p:nvPr/>
        </p:nvSpPr>
        <p:spPr>
          <a:xfrm>
            <a:off x="4102100" y="5214938"/>
            <a:ext cx="13589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美图淘淘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297" name="TextBox 29"/>
          <p:cNvSpPr txBox="1"/>
          <p:nvPr/>
        </p:nvSpPr>
        <p:spPr>
          <a:xfrm>
            <a:off x="5678488" y="5227638"/>
            <a:ext cx="159385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光影魔术手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7298" name="TextBox 30"/>
          <p:cNvSpPr txBox="1"/>
          <p:nvPr/>
        </p:nvSpPr>
        <p:spPr>
          <a:xfrm>
            <a:off x="7418388" y="5200650"/>
            <a:ext cx="1376362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photoshop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299" name="TextBox 15"/>
          <p:cNvSpPr txBox="1"/>
          <p:nvPr/>
        </p:nvSpPr>
        <p:spPr>
          <a:xfrm>
            <a:off x="7272338" y="2632075"/>
            <a:ext cx="18161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dirty="0">
                <a:latin typeface="Arial" panose="020B0604020202020204" pitchFamily="34" charset="0"/>
                <a:ea typeface="微软雅黑" panose="020B0503020204020204" pitchFamily="34" charset="-122"/>
              </a:rPr>
              <a:t>系统截图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7300" name="Picture 21" descr="https://timgsa.baidu.com/timg?image&amp;quality=80&amp;size=b9999_10000&amp;sec=1484829373384&amp;di=5548f4baf122857da308e69e1c6ed2eb&amp;imgtype=0&amp;src=http%3A%2F%2Fwww.dopic.net%2Fuploadfile%2F2015%2F0804%2F20150804031511438.jpg"/>
          <p:cNvPicPr>
            <a:picLocks noChangeAspect="1"/>
          </p:cNvPicPr>
          <p:nvPr/>
        </p:nvPicPr>
        <p:blipFill>
          <a:blip r:embed="rId8"/>
          <a:srcRect l="20195" t="10580" r="19217" b="9647"/>
          <a:stretch>
            <a:fillRect/>
          </a:stretch>
        </p:blipFill>
        <p:spPr>
          <a:xfrm>
            <a:off x="7340600" y="1485900"/>
            <a:ext cx="1025525" cy="10556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7301" name="TextBox 6"/>
          <p:cNvSpPr txBox="1"/>
          <p:nvPr/>
        </p:nvSpPr>
        <p:spPr>
          <a:xfrm>
            <a:off x="2408555" y="550863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工具认识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9330" name="TextBox 6"/>
          <p:cNvSpPr txBox="1"/>
          <p:nvPr/>
        </p:nvSpPr>
        <p:spPr>
          <a:xfrm>
            <a:off x="2429510" y="567373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美图秀秀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9331" name="组合 6"/>
          <p:cNvGrpSpPr/>
          <p:nvPr/>
        </p:nvGrpSpPr>
        <p:grpSpPr>
          <a:xfrm>
            <a:off x="1946275" y="2547938"/>
            <a:ext cx="1673225" cy="2805112"/>
            <a:chOff x="2759663" y="1916872"/>
            <a:chExt cx="1672927" cy="2804564"/>
          </a:xfrm>
        </p:grpSpPr>
        <p:cxnSp>
          <p:nvCxnSpPr>
            <p:cNvPr id="18" name="直接连接符 17"/>
            <p:cNvCxnSpPr>
              <a:stCxn id="19" idx="0"/>
            </p:cNvCxnSpPr>
            <p:nvPr/>
          </p:nvCxnSpPr>
          <p:spPr>
            <a:xfrm flipV="1">
              <a:off x="3596127" y="2572381"/>
              <a:ext cx="7936" cy="706300"/>
            </a:xfrm>
            <a:prstGeom prst="line">
              <a:avLst/>
            </a:prstGeom>
            <a:ln w="9525">
              <a:solidFill>
                <a:schemeClr val="accent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等腰三角形 18"/>
            <p:cNvSpPr/>
            <p:nvPr/>
          </p:nvSpPr>
          <p:spPr>
            <a:xfrm>
              <a:off x="2759663" y="3278681"/>
              <a:ext cx="1672927" cy="1442755"/>
            </a:xfrm>
            <a:prstGeom prst="triangle">
              <a:avLst/>
            </a:prstGeom>
            <a:solidFill>
              <a:schemeClr val="accent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99347" name="文本框 19"/>
            <p:cNvSpPr txBox="1"/>
            <p:nvPr/>
          </p:nvSpPr>
          <p:spPr>
            <a:xfrm>
              <a:off x="2894499" y="1916872"/>
              <a:ext cx="1403253" cy="60450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ctr"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去水印</a:t>
              </a:r>
              <a:endPara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9332" name="组合 5"/>
          <p:cNvGrpSpPr/>
          <p:nvPr/>
        </p:nvGrpSpPr>
        <p:grpSpPr>
          <a:xfrm>
            <a:off x="2922588" y="1892300"/>
            <a:ext cx="1673225" cy="3460750"/>
            <a:chOff x="3735537" y="1261241"/>
            <a:chExt cx="1672927" cy="3460196"/>
          </a:xfrm>
        </p:grpSpPr>
        <p:sp>
          <p:nvSpPr>
            <p:cNvPr id="22" name="等腰三角形 21"/>
            <p:cNvSpPr/>
            <p:nvPr/>
          </p:nvSpPr>
          <p:spPr>
            <a:xfrm>
              <a:off x="3735537" y="3278631"/>
              <a:ext cx="1672927" cy="1442806"/>
            </a:xfrm>
            <a:prstGeom prst="triangl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23" name="直接连接符 22"/>
            <p:cNvCxnSpPr/>
            <p:nvPr/>
          </p:nvCxnSpPr>
          <p:spPr>
            <a:xfrm flipV="1">
              <a:off x="4568826" y="1918361"/>
              <a:ext cx="6349" cy="1374555"/>
            </a:xfrm>
            <a:prstGeom prst="line">
              <a:avLst/>
            </a:prstGeom>
            <a:ln w="9525">
              <a:solidFill>
                <a:schemeClr val="accent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344" name="文本框 20"/>
            <p:cNvSpPr txBox="1"/>
            <p:nvPr/>
          </p:nvSpPr>
          <p:spPr>
            <a:xfrm>
              <a:off x="3870373" y="1261241"/>
              <a:ext cx="1403253" cy="54231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ctr" eaLnBrk="1" hangingPunct="1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抠图</a:t>
              </a:r>
              <a:endPara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9333" name="组合 4"/>
          <p:cNvGrpSpPr/>
          <p:nvPr/>
        </p:nvGrpSpPr>
        <p:grpSpPr>
          <a:xfrm>
            <a:off x="3898900" y="2547938"/>
            <a:ext cx="1673225" cy="2805112"/>
            <a:chOff x="4711411" y="1916872"/>
            <a:chExt cx="1672927" cy="2804564"/>
          </a:xfrm>
        </p:grpSpPr>
        <p:sp>
          <p:nvSpPr>
            <p:cNvPr id="26" name="等腰三角形 25"/>
            <p:cNvSpPr/>
            <p:nvPr/>
          </p:nvSpPr>
          <p:spPr>
            <a:xfrm>
              <a:off x="4711411" y="3278681"/>
              <a:ext cx="1672927" cy="1442755"/>
            </a:xfrm>
            <a:prstGeom prst="triangle">
              <a:avLst/>
            </a:prstGeom>
            <a:solidFill>
              <a:schemeClr val="accent1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V="1">
              <a:off x="5547875" y="2572381"/>
              <a:ext cx="7936" cy="706300"/>
            </a:xfrm>
            <a:prstGeom prst="line">
              <a:avLst/>
            </a:prstGeom>
            <a:ln w="9525">
              <a:solidFill>
                <a:schemeClr val="accent1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341" name="文本框 24"/>
            <p:cNvSpPr txBox="1"/>
            <p:nvPr/>
          </p:nvSpPr>
          <p:spPr>
            <a:xfrm>
              <a:off x="4846249" y="1916872"/>
              <a:ext cx="1403253" cy="604508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ctr" eaLnBrk="1" hangingPunct="1">
                <a:lnSpc>
                  <a:spcPct val="120000"/>
                </a:lnSpc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加文字</a:t>
              </a:r>
              <a:endPara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99334" name="文本框 15"/>
          <p:cNvSpPr txBox="1"/>
          <p:nvPr/>
        </p:nvSpPr>
        <p:spPr>
          <a:xfrm>
            <a:off x="3195638" y="5537200"/>
            <a:ext cx="2530475" cy="631825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algn="ctr" eaLnBrk="1" hangingPunct="1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重要操作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9335" name="组合 5"/>
          <p:cNvGrpSpPr/>
          <p:nvPr/>
        </p:nvGrpSpPr>
        <p:grpSpPr>
          <a:xfrm>
            <a:off x="4868863" y="1892300"/>
            <a:ext cx="1966912" cy="3460750"/>
            <a:chOff x="3622060" y="1261241"/>
            <a:chExt cx="1966909" cy="3460196"/>
          </a:xfrm>
        </p:grpSpPr>
        <p:sp>
          <p:nvSpPr>
            <p:cNvPr id="31" name="等腰三角形 30"/>
            <p:cNvSpPr/>
            <p:nvPr/>
          </p:nvSpPr>
          <p:spPr>
            <a:xfrm>
              <a:off x="3734772" y="3278631"/>
              <a:ext cx="1673222" cy="1442806"/>
            </a:xfrm>
            <a:prstGeom prst="triangle">
              <a:avLst/>
            </a:prstGeom>
            <a:solidFill>
              <a:schemeClr val="accent2">
                <a:alpha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 flipV="1">
              <a:off x="4568209" y="1918361"/>
              <a:ext cx="6350" cy="1374555"/>
            </a:xfrm>
            <a:prstGeom prst="line">
              <a:avLst/>
            </a:prstGeom>
            <a:ln w="9525">
              <a:solidFill>
                <a:schemeClr val="accent2"/>
              </a:solidFill>
              <a:prstDash val="dash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338" name="文本框 20"/>
            <p:cNvSpPr txBox="1"/>
            <p:nvPr/>
          </p:nvSpPr>
          <p:spPr>
            <a:xfrm>
              <a:off x="3622060" y="1261241"/>
              <a:ext cx="1966909" cy="542310"/>
            </a:xfrm>
            <a:prstGeom prst="rect">
              <a:avLst/>
            </a:prstGeom>
            <a:noFill/>
            <a:ln w="9525">
              <a:noFill/>
            </a:ln>
          </p:spPr>
          <p:txBody>
            <a:bodyPr/>
            <a:p>
              <a:pPr algn="ctr" eaLnBrk="1" hangingPunct="1">
                <a:lnSpc>
                  <a:spcPct val="110000"/>
                </a:lnSpc>
                <a:buFont typeface="Arial" panose="020B0604020202020204" pitchFamily="34" charset="0"/>
                <a:buNone/>
              </a:pPr>
              <a:r>
                <a:rPr lang="zh-CN" altLang="en-US" sz="2800" dirty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加饰品</a:t>
              </a:r>
              <a:endPara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0354" name="组合 1"/>
          <p:cNvGrpSpPr/>
          <p:nvPr/>
        </p:nvGrpSpPr>
        <p:grpSpPr>
          <a:xfrm>
            <a:off x="685800" y="1309688"/>
            <a:ext cx="7932738" cy="5149850"/>
            <a:chOff x="936875" y="857236"/>
            <a:chExt cx="7271653" cy="4766884"/>
          </a:xfrm>
        </p:grpSpPr>
        <p:grpSp>
          <p:nvGrpSpPr>
            <p:cNvPr id="100356" name="组合 12"/>
            <p:cNvGrpSpPr/>
            <p:nvPr/>
          </p:nvGrpSpPr>
          <p:grpSpPr>
            <a:xfrm>
              <a:off x="936875" y="857236"/>
              <a:ext cx="7247840" cy="1314996"/>
              <a:chOff x="395288" y="1557339"/>
              <a:chExt cx="9519782" cy="1727201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411772" y="1557339"/>
                <a:ext cx="7503994" cy="129507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打开一张所需要去水印的图片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矩形 19"/>
              <p:cNvSpPr/>
              <p:nvPr/>
            </p:nvSpPr>
            <p:spPr>
              <a:xfrm>
                <a:off x="395288" y="1557339"/>
                <a:ext cx="1871221" cy="172740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1871662" y="0"/>
                    </a:lnTo>
                    <a:lnTo>
                      <a:pt x="1871662" y="1308095"/>
                    </a:lnTo>
                    <a:lnTo>
                      <a:pt x="935831" y="1727200"/>
                    </a:lnTo>
                    <a:lnTo>
                      <a:pt x="0" y="1308095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bIns="324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0357" name="组合 13"/>
            <p:cNvGrpSpPr/>
            <p:nvPr/>
          </p:nvGrpSpPr>
          <p:grpSpPr>
            <a:xfrm>
              <a:off x="936875" y="2008461"/>
              <a:ext cx="7259746" cy="1314995"/>
              <a:chOff x="395288" y="3069432"/>
              <a:chExt cx="9535420" cy="17272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96481" y="3068580"/>
                <a:ext cx="7534575" cy="1293145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使用消除笔选中所需要的区域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20"/>
              <p:cNvSpPr/>
              <p:nvPr/>
            </p:nvSpPr>
            <p:spPr>
              <a:xfrm>
                <a:off x="395288" y="3068580"/>
                <a:ext cx="1871221" cy="1727410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0358" name="组合 14"/>
            <p:cNvGrpSpPr/>
            <p:nvPr/>
          </p:nvGrpSpPr>
          <p:grpSpPr>
            <a:xfrm>
              <a:off x="936875" y="3159685"/>
              <a:ext cx="7271652" cy="1327642"/>
              <a:chOff x="395288" y="4581524"/>
              <a:chExt cx="9551059" cy="174381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386924" y="4581751"/>
                <a:ext cx="7559424" cy="1285423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多消除几次直至水印消除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矩形 21"/>
              <p:cNvSpPr/>
              <p:nvPr/>
            </p:nvSpPr>
            <p:spPr>
              <a:xfrm>
                <a:off x="395288" y="4599123"/>
                <a:ext cx="1871221" cy="1725478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0359" name="组合 24"/>
            <p:cNvGrpSpPr/>
            <p:nvPr/>
          </p:nvGrpSpPr>
          <p:grpSpPr>
            <a:xfrm>
              <a:off x="936875" y="4296479"/>
              <a:ext cx="7271653" cy="1327641"/>
              <a:chOff x="395288" y="4581525"/>
              <a:chExt cx="9551060" cy="174380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386924" y="4582484"/>
                <a:ext cx="7559424" cy="128542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完成消除水印并保存图片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矩形 21"/>
              <p:cNvSpPr/>
              <p:nvPr/>
            </p:nvSpPr>
            <p:spPr>
              <a:xfrm>
                <a:off x="395288" y="4599855"/>
                <a:ext cx="1871221" cy="172547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33000">
                    <a:srgbClr val="2676FF">
                      <a:lumMod val="20000"/>
                      <a:lumOff val="80000"/>
                    </a:srgbClr>
                  </a:gs>
                  <a:gs pos="100000">
                    <a:srgbClr val="2676FF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4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2360613" y="544513"/>
            <a:ext cx="4967288" cy="5873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① 消除水印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消除笔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1378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77863"/>
            <a:ext cx="9144000" cy="646271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0175"/>
            <a:ext cx="9380538" cy="6623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2913"/>
            <a:ext cx="9144000" cy="6310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TextBox 3"/>
          <p:cNvSpPr txBox="1"/>
          <p:nvPr/>
        </p:nvSpPr>
        <p:spPr>
          <a:xfrm>
            <a:off x="3311525" y="1941513"/>
            <a:ext cx="2520950" cy="82994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使用消除笔选中所需要的区域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27363" y="4530725"/>
            <a:ext cx="3673475" cy="46037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多消除几次直至水印消除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50863"/>
            <a:ext cx="9048750" cy="6264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TextBox 7"/>
          <p:cNvSpPr txBox="1"/>
          <p:nvPr/>
        </p:nvSpPr>
        <p:spPr>
          <a:xfrm>
            <a:off x="2692400" y="3976688"/>
            <a:ext cx="2952750" cy="82994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完成消除水印并保存为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jp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g格式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6" grpId="0" bldLvl="0" animBg="1"/>
      <p:bldP spid="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3426" name="组合 1"/>
          <p:cNvGrpSpPr/>
          <p:nvPr/>
        </p:nvGrpSpPr>
        <p:grpSpPr>
          <a:xfrm>
            <a:off x="685800" y="1309688"/>
            <a:ext cx="7932738" cy="5149850"/>
            <a:chOff x="936875" y="857236"/>
            <a:chExt cx="7271653" cy="4766884"/>
          </a:xfrm>
        </p:grpSpPr>
        <p:grpSp>
          <p:nvGrpSpPr>
            <p:cNvPr id="103428" name="组合 12"/>
            <p:cNvGrpSpPr/>
            <p:nvPr/>
          </p:nvGrpSpPr>
          <p:grpSpPr>
            <a:xfrm>
              <a:off x="936875" y="857236"/>
              <a:ext cx="7247840" cy="1314996"/>
              <a:chOff x="395288" y="1557339"/>
              <a:chExt cx="9519782" cy="1727201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411772" y="1557339"/>
                <a:ext cx="7503994" cy="129507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打开一张所需要去水印的图片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矩形 19"/>
              <p:cNvSpPr/>
              <p:nvPr/>
            </p:nvSpPr>
            <p:spPr>
              <a:xfrm>
                <a:off x="395288" y="1557339"/>
                <a:ext cx="1871221" cy="172740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1871662" y="0"/>
                    </a:lnTo>
                    <a:lnTo>
                      <a:pt x="1871662" y="1308095"/>
                    </a:lnTo>
                    <a:lnTo>
                      <a:pt x="935831" y="1727200"/>
                    </a:lnTo>
                    <a:lnTo>
                      <a:pt x="0" y="1308095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bIns="324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3429" name="组合 13"/>
            <p:cNvGrpSpPr/>
            <p:nvPr/>
          </p:nvGrpSpPr>
          <p:grpSpPr>
            <a:xfrm>
              <a:off x="936875" y="2008461"/>
              <a:ext cx="7259746" cy="1314995"/>
              <a:chOff x="395288" y="3069432"/>
              <a:chExt cx="9535420" cy="17272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96481" y="3068580"/>
                <a:ext cx="7534575" cy="1293145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使用涂鸦笔吸取想要添加的颜色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20"/>
              <p:cNvSpPr/>
              <p:nvPr/>
            </p:nvSpPr>
            <p:spPr>
              <a:xfrm>
                <a:off x="395288" y="3068580"/>
                <a:ext cx="1871221" cy="1727410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3430" name="组合 14"/>
            <p:cNvGrpSpPr/>
            <p:nvPr/>
          </p:nvGrpSpPr>
          <p:grpSpPr>
            <a:xfrm>
              <a:off x="936875" y="3159685"/>
              <a:ext cx="7271652" cy="1327642"/>
              <a:chOff x="395288" y="4581524"/>
              <a:chExt cx="9551059" cy="174381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386924" y="4581751"/>
                <a:ext cx="7559424" cy="1285423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用画笔将颜色覆盖在水印上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矩形 21"/>
              <p:cNvSpPr/>
              <p:nvPr/>
            </p:nvSpPr>
            <p:spPr>
              <a:xfrm>
                <a:off x="395288" y="4599123"/>
                <a:ext cx="1871221" cy="1725478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3431" name="组合 24"/>
            <p:cNvGrpSpPr/>
            <p:nvPr/>
          </p:nvGrpSpPr>
          <p:grpSpPr>
            <a:xfrm>
              <a:off x="936875" y="4296479"/>
              <a:ext cx="7271653" cy="1327641"/>
              <a:chOff x="395288" y="4581525"/>
              <a:chExt cx="9551060" cy="174380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386924" y="4582484"/>
                <a:ext cx="7559424" cy="128542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完成消除水印并保存图片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矩形 21"/>
              <p:cNvSpPr/>
              <p:nvPr/>
            </p:nvSpPr>
            <p:spPr>
              <a:xfrm>
                <a:off x="395288" y="4599855"/>
                <a:ext cx="1871221" cy="172547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33000">
                    <a:srgbClr val="2676FF">
                      <a:lumMod val="20000"/>
                      <a:lumOff val="80000"/>
                    </a:srgbClr>
                  </a:gs>
                  <a:gs pos="100000">
                    <a:srgbClr val="2676FF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4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2403793" y="533718"/>
            <a:ext cx="4967288" cy="5873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② 消除水印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-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涂鸦笔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4450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9263"/>
            <a:ext cx="9036050" cy="6237287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615113" y="473075"/>
          <a:ext cx="1055688" cy="665163"/>
        </p:xfrm>
        <a:graphic>
          <a:graphicData uri="http://schemas.openxmlformats.org/drawingml/2006/table">
            <a:tbl>
              <a:tblPr/>
              <a:tblGrid>
                <a:gridCol w="1055687"/>
              </a:tblGrid>
              <a:tr h="665163">
                <a:tc>
                  <a:txBody>
                    <a:bodyPr/>
                    <a:lstStyle/>
                    <a:p>
                      <a:endParaRPr lang="zh-CN" altLang="en-US" sz="1800" dirty="0">
                        <a:ea typeface="微软雅黑" panose="020B0503020204020204" pitchFamily="34" charset="-122"/>
                      </a:endParaRPr>
                    </a:p>
                  </a:txBody>
                  <a:tcPr marL="91335" marR="91335" marT="45730" marB="45730">
                    <a:lnL w="76200" cmpd="sng">
                      <a:solidFill>
                        <a:srgbClr val="FF0000"/>
                      </a:solidFill>
                      <a:prstDash val="solid"/>
                    </a:lnL>
                    <a:lnR w="76200" cmpd="sng">
                      <a:solidFill>
                        <a:srgbClr val="FF0000"/>
                      </a:solidFill>
                      <a:prstDash val="solid"/>
                    </a:lnR>
                    <a:lnT w="76200" cmpd="sng">
                      <a:solidFill>
                        <a:srgbClr val="FF0000"/>
                      </a:solidFill>
                      <a:prstDash val="solid"/>
                    </a:lnT>
                    <a:lnB w="76200" cmpd="sng">
                      <a:solidFill>
                        <a:srgbClr val="FF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pic>
        <p:nvPicPr>
          <p:cNvPr id="80899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6987"/>
            <a:ext cx="9609138" cy="68849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090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25" y="111125"/>
            <a:ext cx="9609138" cy="66087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3241675" y="4405313"/>
            <a:ext cx="3373438" cy="82994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使涂鸦笔的取色功能，吸取想要覆盖的颜色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0488"/>
            <a:ext cx="9523413" cy="6675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25" y="163513"/>
            <a:ext cx="9451975" cy="64039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" name="TextBox 11"/>
          <p:cNvSpPr txBox="1"/>
          <p:nvPr/>
        </p:nvSpPr>
        <p:spPr>
          <a:xfrm>
            <a:off x="3241675" y="3152775"/>
            <a:ext cx="2316163" cy="82994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消除干净后应用并保存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0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0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12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6498" name="组合 1"/>
          <p:cNvGrpSpPr/>
          <p:nvPr/>
        </p:nvGrpSpPr>
        <p:grpSpPr>
          <a:xfrm>
            <a:off x="685800" y="1309688"/>
            <a:ext cx="7932738" cy="5149850"/>
            <a:chOff x="936875" y="857236"/>
            <a:chExt cx="7271653" cy="4766884"/>
          </a:xfrm>
        </p:grpSpPr>
        <p:grpSp>
          <p:nvGrpSpPr>
            <p:cNvPr id="106500" name="组合 12"/>
            <p:cNvGrpSpPr/>
            <p:nvPr/>
          </p:nvGrpSpPr>
          <p:grpSpPr>
            <a:xfrm>
              <a:off x="936875" y="857236"/>
              <a:ext cx="7247840" cy="1314996"/>
              <a:chOff x="395288" y="1557339"/>
              <a:chExt cx="9519782" cy="1727201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411772" y="1557339"/>
                <a:ext cx="7503994" cy="129507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打开一张所需要抠图的图片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矩形 19"/>
              <p:cNvSpPr/>
              <p:nvPr/>
            </p:nvSpPr>
            <p:spPr>
              <a:xfrm>
                <a:off x="395288" y="1557339"/>
                <a:ext cx="1871221" cy="172740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1871662" y="0"/>
                    </a:lnTo>
                    <a:lnTo>
                      <a:pt x="1871662" y="1308095"/>
                    </a:lnTo>
                    <a:lnTo>
                      <a:pt x="935831" y="1727200"/>
                    </a:lnTo>
                    <a:lnTo>
                      <a:pt x="0" y="1308095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bIns="324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6501" name="组合 13"/>
            <p:cNvGrpSpPr/>
            <p:nvPr/>
          </p:nvGrpSpPr>
          <p:grpSpPr>
            <a:xfrm>
              <a:off x="936875" y="2008461"/>
              <a:ext cx="7259746" cy="1314995"/>
              <a:chOff x="395288" y="3069432"/>
              <a:chExt cx="9535420" cy="17272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96481" y="3068580"/>
                <a:ext cx="7534575" cy="1293145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使用抠图笔选中所需要的区域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20"/>
              <p:cNvSpPr/>
              <p:nvPr/>
            </p:nvSpPr>
            <p:spPr>
              <a:xfrm>
                <a:off x="395288" y="3068580"/>
                <a:ext cx="1871221" cy="1727410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6502" name="组合 14"/>
            <p:cNvGrpSpPr/>
            <p:nvPr/>
          </p:nvGrpSpPr>
          <p:grpSpPr>
            <a:xfrm>
              <a:off x="936875" y="3159685"/>
              <a:ext cx="7271652" cy="1327642"/>
              <a:chOff x="395288" y="4581524"/>
              <a:chExt cx="9551059" cy="174381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386924" y="4581751"/>
                <a:ext cx="7559424" cy="1285423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使用删除笔删除不需要的区域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矩形 21"/>
              <p:cNvSpPr/>
              <p:nvPr/>
            </p:nvSpPr>
            <p:spPr>
              <a:xfrm>
                <a:off x="395288" y="4599123"/>
                <a:ext cx="1871221" cy="1725478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6503" name="组合 24"/>
            <p:cNvGrpSpPr/>
            <p:nvPr/>
          </p:nvGrpSpPr>
          <p:grpSpPr>
            <a:xfrm>
              <a:off x="936875" y="4296479"/>
              <a:ext cx="7271653" cy="1327641"/>
              <a:chOff x="395288" y="4581525"/>
              <a:chExt cx="9551060" cy="174380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386924" y="4582484"/>
                <a:ext cx="7559424" cy="128542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完成抠图并保存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矩形 21"/>
              <p:cNvSpPr/>
              <p:nvPr/>
            </p:nvSpPr>
            <p:spPr>
              <a:xfrm>
                <a:off x="395288" y="4599855"/>
                <a:ext cx="1871221" cy="172547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33000">
                    <a:srgbClr val="2676FF">
                      <a:lumMod val="20000"/>
                      <a:lumOff val="80000"/>
                    </a:srgbClr>
                  </a:gs>
                  <a:gs pos="100000">
                    <a:srgbClr val="2676FF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4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15" name="标题 1"/>
          <p:cNvSpPr txBox="1">
            <a:spLocks noChangeArrowheads="1"/>
          </p:cNvSpPr>
          <p:nvPr/>
        </p:nvSpPr>
        <p:spPr bwMode="auto">
          <a:xfrm>
            <a:off x="2414588" y="540703"/>
            <a:ext cx="2128838" cy="5873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③ 抠图</a:t>
            </a:r>
            <a:endParaRPr kumimoji="0" lang="zh-CN" alt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7522" name="Picture 2" descr="美图抠图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0"/>
            <a:ext cx="9144000" cy="6521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3" name="Picture 3" descr="美图抠图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037"/>
            <a:ext cx="9144000" cy="65611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5500"/>
            <a:ext cx="9144000" cy="48180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25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1750" y="-76200"/>
            <a:ext cx="9142413" cy="6445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6" name="TextBox 3"/>
          <p:cNvSpPr txBox="1"/>
          <p:nvPr/>
        </p:nvSpPr>
        <p:spPr>
          <a:xfrm>
            <a:off x="6300788" y="1628775"/>
            <a:ext cx="2951162" cy="1753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使用抠图笔选中所需要的区域，使用删除笔删除不需要的区域</a:t>
            </a:r>
            <a:endParaRPr lang="zh-CN" altLang="en-US" sz="24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30727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011238"/>
            <a:ext cx="9144000" cy="48355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8" name="TextBox 5"/>
          <p:cNvSpPr txBox="1"/>
          <p:nvPr/>
        </p:nvSpPr>
        <p:spPr>
          <a:xfrm>
            <a:off x="6516688" y="2420938"/>
            <a:ext cx="1943100" cy="14763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完成抠图并保存为png格式</a:t>
            </a:r>
            <a:endParaRPr lang="zh-CN" altLang="en-US" sz="2400" b="1" dirty="0">
              <a:solidFill>
                <a:srgbClr val="C0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30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2000"/>
                                        <p:tgtEl>
                                          <p:spTgt spid="30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20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30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30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/>
      <p:bldP spid="307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09570" name="组合 1"/>
          <p:cNvGrpSpPr/>
          <p:nvPr/>
        </p:nvGrpSpPr>
        <p:grpSpPr>
          <a:xfrm>
            <a:off x="685800" y="1309688"/>
            <a:ext cx="7932738" cy="5149850"/>
            <a:chOff x="936875" y="857236"/>
            <a:chExt cx="7271653" cy="4766884"/>
          </a:xfrm>
        </p:grpSpPr>
        <p:grpSp>
          <p:nvGrpSpPr>
            <p:cNvPr id="109572" name="组合 12"/>
            <p:cNvGrpSpPr/>
            <p:nvPr/>
          </p:nvGrpSpPr>
          <p:grpSpPr>
            <a:xfrm>
              <a:off x="936875" y="857236"/>
              <a:ext cx="7247840" cy="1314996"/>
              <a:chOff x="395288" y="1557339"/>
              <a:chExt cx="9519782" cy="1727201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411772" y="1557339"/>
                <a:ext cx="7503994" cy="129507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打开一张所需要添加文字的图片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矩形 19"/>
              <p:cNvSpPr/>
              <p:nvPr/>
            </p:nvSpPr>
            <p:spPr>
              <a:xfrm>
                <a:off x="395288" y="1557339"/>
                <a:ext cx="1871221" cy="172740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1871662" y="0"/>
                    </a:lnTo>
                    <a:lnTo>
                      <a:pt x="1871662" y="1308095"/>
                    </a:lnTo>
                    <a:lnTo>
                      <a:pt x="935831" y="1727200"/>
                    </a:lnTo>
                    <a:lnTo>
                      <a:pt x="0" y="1308095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bIns="324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9573" name="组合 13"/>
            <p:cNvGrpSpPr/>
            <p:nvPr/>
          </p:nvGrpSpPr>
          <p:grpSpPr>
            <a:xfrm>
              <a:off x="936875" y="2008461"/>
              <a:ext cx="7259746" cy="1314995"/>
              <a:chOff x="395288" y="3069432"/>
              <a:chExt cx="9535420" cy="17272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96481" y="3068580"/>
                <a:ext cx="7534575" cy="1293145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选择文字，输入文字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20"/>
              <p:cNvSpPr/>
              <p:nvPr/>
            </p:nvSpPr>
            <p:spPr>
              <a:xfrm>
                <a:off x="395288" y="3068580"/>
                <a:ext cx="1871221" cy="1727410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9574" name="组合 14"/>
            <p:cNvGrpSpPr/>
            <p:nvPr/>
          </p:nvGrpSpPr>
          <p:grpSpPr>
            <a:xfrm>
              <a:off x="936875" y="3159685"/>
              <a:ext cx="7271652" cy="1327642"/>
              <a:chOff x="395288" y="4581524"/>
              <a:chExt cx="9551059" cy="174381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386924" y="4581751"/>
                <a:ext cx="7559424" cy="1285423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调整文字字体、大小以及透明度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矩形 21"/>
              <p:cNvSpPr/>
              <p:nvPr/>
            </p:nvSpPr>
            <p:spPr>
              <a:xfrm>
                <a:off x="395288" y="4599123"/>
                <a:ext cx="1871221" cy="1725478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09575" name="组合 24"/>
            <p:cNvGrpSpPr/>
            <p:nvPr/>
          </p:nvGrpSpPr>
          <p:grpSpPr>
            <a:xfrm>
              <a:off x="936875" y="4296479"/>
              <a:ext cx="7271653" cy="1327641"/>
              <a:chOff x="395288" y="4581525"/>
              <a:chExt cx="9551060" cy="174380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386924" y="4582484"/>
                <a:ext cx="7559424" cy="128542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完成添加并保存图片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矩形 21"/>
              <p:cNvSpPr/>
              <p:nvPr/>
            </p:nvSpPr>
            <p:spPr>
              <a:xfrm>
                <a:off x="395288" y="4599855"/>
                <a:ext cx="1871221" cy="172547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33000">
                    <a:srgbClr val="2676FF">
                      <a:lumMod val="20000"/>
                      <a:lumOff val="80000"/>
                    </a:srgbClr>
                  </a:gs>
                  <a:gs pos="100000">
                    <a:srgbClr val="2676FF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4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2429193" y="555308"/>
            <a:ext cx="3363913" cy="5873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④ </a:t>
            </a:r>
            <a:r>
              <a:rPr kumimoji="0" 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文字</a:t>
            </a:r>
            <a:endParaRPr kumimoji="0" 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059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6850"/>
            <a:ext cx="9144000" cy="6464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8915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688"/>
            <a:ext cx="9144000" cy="6524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6" name="TextBox 3"/>
          <p:cNvSpPr txBox="1"/>
          <p:nvPr/>
        </p:nvSpPr>
        <p:spPr>
          <a:xfrm>
            <a:off x="1936750" y="1341438"/>
            <a:ext cx="4248150" cy="82994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选择文字，输入水印文字，调整文字字体、大小以及透明度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925"/>
            <a:ext cx="9144000" cy="6534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8" name="TextBox 6"/>
          <p:cNvSpPr txBox="1"/>
          <p:nvPr/>
        </p:nvSpPr>
        <p:spPr>
          <a:xfrm>
            <a:off x="5003800" y="2492375"/>
            <a:ext cx="2420938" cy="829945"/>
          </a:xfrm>
          <a:prstGeom prst="rect">
            <a:avLst/>
          </a:prstGeom>
          <a:solidFill>
            <a:srgbClr val="FF0000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完成添加并保存为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jpg</a:t>
            </a:r>
            <a:r>
              <a:rPr lang="zh-CN" altLang="en-US" sz="2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格式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16" grpId="0" bldLvl="0" animBg="1"/>
      <p:bldP spid="3891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112642" name="组合 1"/>
          <p:cNvGrpSpPr/>
          <p:nvPr/>
        </p:nvGrpSpPr>
        <p:grpSpPr>
          <a:xfrm>
            <a:off x="685800" y="1309688"/>
            <a:ext cx="7932738" cy="5149850"/>
            <a:chOff x="936875" y="857236"/>
            <a:chExt cx="7271653" cy="4766884"/>
          </a:xfrm>
        </p:grpSpPr>
        <p:grpSp>
          <p:nvGrpSpPr>
            <p:cNvPr id="112644" name="组合 12"/>
            <p:cNvGrpSpPr/>
            <p:nvPr/>
          </p:nvGrpSpPr>
          <p:grpSpPr>
            <a:xfrm>
              <a:off x="936875" y="857236"/>
              <a:ext cx="7247840" cy="1314996"/>
              <a:chOff x="395288" y="1557339"/>
              <a:chExt cx="9519782" cy="1727201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2411772" y="1557339"/>
                <a:ext cx="7503994" cy="129507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打开一张所需要添加饰品的图片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4" name="矩形 19"/>
              <p:cNvSpPr/>
              <p:nvPr/>
            </p:nvSpPr>
            <p:spPr>
              <a:xfrm>
                <a:off x="395288" y="1557339"/>
                <a:ext cx="1871221" cy="172740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1871662" y="0"/>
                    </a:lnTo>
                    <a:lnTo>
                      <a:pt x="1871662" y="1308095"/>
                    </a:lnTo>
                    <a:lnTo>
                      <a:pt x="935831" y="1727200"/>
                    </a:lnTo>
                    <a:lnTo>
                      <a:pt x="0" y="1308095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bIns="32400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1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12645" name="组合 13"/>
            <p:cNvGrpSpPr/>
            <p:nvPr/>
          </p:nvGrpSpPr>
          <p:grpSpPr>
            <a:xfrm>
              <a:off x="936875" y="2008461"/>
              <a:ext cx="7259746" cy="1314995"/>
              <a:chOff x="395288" y="3069432"/>
              <a:chExt cx="9535420" cy="172720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2396481" y="3068580"/>
                <a:ext cx="7534575" cy="1293145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选择饰品，其他饰品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-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淘宝或用户自定义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2" name="矩形 20"/>
              <p:cNvSpPr/>
              <p:nvPr/>
            </p:nvSpPr>
            <p:spPr>
              <a:xfrm>
                <a:off x="395288" y="3068580"/>
                <a:ext cx="1871221" cy="1727410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2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12646" name="组合 14"/>
            <p:cNvGrpSpPr/>
            <p:nvPr/>
          </p:nvGrpSpPr>
          <p:grpSpPr>
            <a:xfrm>
              <a:off x="936875" y="3159685"/>
              <a:ext cx="7271652" cy="1327642"/>
              <a:chOff x="395288" y="4581524"/>
              <a:chExt cx="9551059" cy="1743810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2386924" y="4581751"/>
                <a:ext cx="7559424" cy="1285423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调整饰品大小以及透明度</a:t>
                </a:r>
                <a:endPara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10" name="矩形 21"/>
              <p:cNvSpPr/>
              <p:nvPr/>
            </p:nvSpPr>
            <p:spPr>
              <a:xfrm>
                <a:off x="395288" y="4599123"/>
                <a:ext cx="1871221" cy="1725478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0">
                    <a:srgbClr val="2676FF">
                      <a:lumMod val="60000"/>
                      <a:lumOff val="40000"/>
                    </a:srgbClr>
                  </a:gs>
                  <a:gs pos="100000">
                    <a:srgbClr val="2676FF"/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3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112647" name="组合 24"/>
            <p:cNvGrpSpPr/>
            <p:nvPr/>
          </p:nvGrpSpPr>
          <p:grpSpPr>
            <a:xfrm>
              <a:off x="936875" y="4296479"/>
              <a:ext cx="7271653" cy="1327641"/>
              <a:chOff x="395288" y="4581525"/>
              <a:chExt cx="9551060" cy="1743809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2386924" y="4582484"/>
                <a:ext cx="7559424" cy="1285424"/>
              </a:xfrm>
              <a:prstGeom prst="rect">
                <a:avLst/>
              </a:prstGeom>
              <a:gradFill>
                <a:gsLst>
                  <a:gs pos="33000">
                    <a:srgbClr val="F9F9F9"/>
                  </a:gs>
                  <a:gs pos="100000">
                    <a:srgbClr val="D7D7D7"/>
                  </a:gs>
                </a:gsLst>
                <a:lin ang="5400000" scaled="0"/>
              </a:gradFill>
              <a:ln w="3175" cap="flat" cmpd="sng" algn="ctr">
                <a:solidFill>
                  <a:srgbClr val="EAEAEA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18000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完成添加并保存图片</a:t>
                </a:r>
                <a:endParaRPr kumimoji="0" lang="en-US" altLang="zh-CN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矩形 21"/>
              <p:cNvSpPr/>
              <p:nvPr/>
            </p:nvSpPr>
            <p:spPr>
              <a:xfrm>
                <a:off x="395288" y="4599855"/>
                <a:ext cx="1871221" cy="1725479"/>
              </a:xfrm>
              <a:custGeom>
                <a:avLst/>
                <a:gdLst/>
                <a:ahLst/>
                <a:cxnLst/>
                <a:rect l="l" t="t" r="r" b="b"/>
                <a:pathLst>
                  <a:path w="1871662" h="1727200">
                    <a:moveTo>
                      <a:pt x="0" y="0"/>
                    </a:moveTo>
                    <a:lnTo>
                      <a:pt x="935831" y="458779"/>
                    </a:lnTo>
                    <a:lnTo>
                      <a:pt x="1871662" y="0"/>
                    </a:lnTo>
                    <a:lnTo>
                      <a:pt x="1871662" y="1268421"/>
                    </a:lnTo>
                    <a:lnTo>
                      <a:pt x="935831" y="1727200"/>
                    </a:lnTo>
                    <a:lnTo>
                      <a:pt x="0" y="1268421"/>
                    </a:lnTo>
                    <a:close/>
                  </a:path>
                </a:pathLst>
              </a:custGeom>
              <a:gradFill>
                <a:gsLst>
                  <a:gs pos="33000">
                    <a:srgbClr val="2676FF">
                      <a:lumMod val="20000"/>
                      <a:lumOff val="80000"/>
                    </a:srgbClr>
                  </a:gs>
                  <a:gs pos="100000">
                    <a:srgbClr val="2676FF">
                      <a:lumMod val="60000"/>
                      <a:lumOff val="40000"/>
                    </a:srgbClr>
                  </a:gs>
                </a:gsLst>
                <a:lin ang="5400000" scaled="0"/>
              </a:gradFill>
              <a:ln w="25400" cap="flat" cmpd="sng" algn="ctr">
                <a:noFill/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lIns="0" rIns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defRPr/>
                </a:pPr>
                <a:r>
                  <a:rPr kumimoji="0" lang="en-US" altLang="zh-CN" sz="2800" b="1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4</a:t>
                </a:r>
                <a:endParaRPr kumimoji="0" lang="zh-CN" altLang="en-US" sz="28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</p:grpSp>
      </p:grpSp>
      <p:sp>
        <p:nvSpPr>
          <p:cNvPr id="2" name="标题 1"/>
          <p:cNvSpPr txBox="1">
            <a:spLocks noChangeArrowheads="1"/>
          </p:cNvSpPr>
          <p:nvPr/>
        </p:nvSpPr>
        <p:spPr bwMode="auto">
          <a:xfrm>
            <a:off x="2403793" y="522923"/>
            <a:ext cx="3363913" cy="587375"/>
          </a:xfrm>
          <a:prstGeom prst="rect">
            <a:avLst/>
          </a:prstGeom>
          <a:noFill/>
          <a:ln w="25400">
            <a:noFill/>
            <a:miter lim="800000"/>
          </a:ln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⑤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</a:t>
            </a:r>
            <a:r>
              <a:rPr kumimoji="0" lang="zh-CN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添加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饰品</a:t>
            </a:r>
            <a:endParaRPr kumimoji="0" lang="zh-CN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3666" name="图片 1" descr="www.tuweimei.comComp_1794832_vB8RhekqS3sTiBZAuN7QAv1TixQWG9.jpg"/>
          <p:cNvPicPr>
            <a:picLocks noGrp="1"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913" y="1128078"/>
            <a:ext cx="6072187" cy="455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667" name="Text Box 3"/>
          <p:cNvSpPr txBox="1"/>
          <p:nvPr/>
        </p:nvSpPr>
        <p:spPr>
          <a:xfrm>
            <a:off x="1331913" y="5449253"/>
            <a:ext cx="8353425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一起做----每人做个图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78" name="TextBox 3"/>
          <p:cNvSpPr txBox="1"/>
          <p:nvPr/>
        </p:nvSpPr>
        <p:spPr>
          <a:xfrm>
            <a:off x="545465" y="942023"/>
            <a:ext cx="2732088" cy="64516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4690" name="标题 6"/>
          <p:cNvSpPr>
            <a:spLocks noGrp="1"/>
          </p:cNvSpPr>
          <p:nvPr>
            <p:ph type="title" idx="4294967295"/>
          </p:nvPr>
        </p:nvSpPr>
        <p:spPr>
          <a:xfrm>
            <a:off x="4443730" y="1945005"/>
            <a:ext cx="2781935" cy="1325880"/>
          </a:xfrm>
        </p:spPr>
        <p:txBody>
          <a:bodyPr vert="horz" wrap="square" lIns="0" tIns="0" rIns="0" bIns="0" anchor="ctr"/>
          <a:p>
            <a:pPr defTabSz="514350" eaLnBrk="1" hangingPunct="1"/>
            <a:r>
              <a:rPr lang="zh-CN" altLang="en-US" sz="36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装修素材制作</a:t>
            </a:r>
            <a:endParaRPr lang="zh-CN" altLang="en-US" sz="36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成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57200" y="1311275"/>
            <a:ext cx="10058400" cy="4234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844040" y="5952490"/>
            <a:ext cx="5669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思考：做一张这样的图需要哪些步骤呢？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6744" name="TextBox 6"/>
          <p:cNvSpPr txBox="1"/>
          <p:nvPr/>
        </p:nvSpPr>
        <p:spPr>
          <a:xfrm>
            <a:off x="2384425" y="556578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作图流程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35"/>
          <p:cNvSpPr/>
          <p:nvPr>
            <p:custDataLst>
              <p:tags r:id="rId1"/>
            </p:custDataLst>
          </p:nvPr>
        </p:nvSpPr>
        <p:spPr>
          <a:xfrm rot="18144233" flipH="1">
            <a:off x="3897066" y="2788285"/>
            <a:ext cx="1392979" cy="266841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>
            <a:noAutofit/>
          </a:bodyPr>
          <a:lstStyle/>
          <a:p>
            <a:pPr algn="ctr">
              <a:defRPr/>
            </a:pPr>
            <a:endParaRPr lang="en-US" sz="2000" b="1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5" name="Rectangle 39"/>
          <p:cNvSpPr/>
          <p:nvPr>
            <p:custDataLst>
              <p:tags r:id="rId2"/>
            </p:custDataLst>
          </p:nvPr>
        </p:nvSpPr>
        <p:spPr>
          <a:xfrm rot="3455767">
            <a:off x="5386651" y="2787034"/>
            <a:ext cx="1392979" cy="26709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>
            <a:noAutofit/>
          </a:bodyPr>
          <a:lstStyle/>
          <a:p>
            <a:pPr algn="ctr">
              <a:defRPr/>
            </a:pPr>
            <a:endParaRPr lang="en-US" sz="2000" b="1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sp>
        <p:nvSpPr>
          <p:cNvPr id="46" name="Rectangle 17"/>
          <p:cNvSpPr/>
          <p:nvPr>
            <p:custDataLst>
              <p:tags r:id="rId3"/>
            </p:custDataLst>
          </p:nvPr>
        </p:nvSpPr>
        <p:spPr>
          <a:xfrm rot="3438396">
            <a:off x="2408179" y="2781219"/>
            <a:ext cx="1376572" cy="267091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>
            <a:noAutofit/>
          </a:bodyPr>
          <a:lstStyle/>
          <a:p>
            <a:pPr algn="ctr">
              <a:defRPr/>
            </a:pPr>
            <a:endParaRPr lang="en-US" sz="2000" b="1">
              <a:solidFill>
                <a:prstClr val="white"/>
              </a:solidFill>
              <a:sym typeface="Arial" panose="020B0604020202020204" pitchFamily="34" charset="0"/>
            </a:endParaRPr>
          </a:p>
        </p:txBody>
      </p:sp>
      <p:cxnSp>
        <p:nvCxnSpPr>
          <p:cNvPr id="47" name="Straight Connector 21"/>
          <p:cNvCxnSpPr/>
          <p:nvPr>
            <p:custDataLst>
              <p:tags r:id="rId4"/>
            </p:custDataLst>
          </p:nvPr>
        </p:nvCxnSpPr>
        <p:spPr>
          <a:xfrm flipH="1">
            <a:off x="2078241" y="3269471"/>
            <a:ext cx="1" cy="155626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139"/>
          <p:cNvCxnSpPr/>
          <p:nvPr>
            <p:custDataLst>
              <p:tags r:id="rId5"/>
            </p:custDataLst>
          </p:nvPr>
        </p:nvCxnSpPr>
        <p:spPr>
          <a:xfrm flipH="1">
            <a:off x="3814566" y="3249983"/>
            <a:ext cx="1" cy="152166"/>
          </a:xfrm>
          <a:prstGeom prst="line">
            <a:avLst/>
          </a:prstGeom>
          <a:ln w="12700">
            <a:solidFill>
              <a:srgbClr val="8497B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58"/>
          <p:cNvCxnSpPr/>
          <p:nvPr>
            <p:custDataLst>
              <p:tags r:id="rId6"/>
            </p:custDataLst>
          </p:nvPr>
        </p:nvCxnSpPr>
        <p:spPr>
          <a:xfrm flipH="1">
            <a:off x="5319048" y="3240787"/>
            <a:ext cx="1" cy="1556267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64"/>
          <p:cNvCxnSpPr/>
          <p:nvPr>
            <p:custDataLst>
              <p:tags r:id="rId7"/>
            </p:custDataLst>
          </p:nvPr>
        </p:nvCxnSpPr>
        <p:spPr>
          <a:xfrm flipH="1">
            <a:off x="7177449" y="3163059"/>
            <a:ext cx="1" cy="152166"/>
          </a:xfrm>
          <a:prstGeom prst="line">
            <a:avLst/>
          </a:prstGeom>
          <a:ln w="12700">
            <a:solidFill>
              <a:srgbClr val="8497B0"/>
            </a:solidFill>
            <a:head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16"/>
          <p:cNvSpPr/>
          <p:nvPr>
            <p:custDataLst>
              <p:tags r:id="rId8"/>
            </p:custDataLst>
          </p:nvPr>
        </p:nvSpPr>
        <p:spPr>
          <a:xfrm>
            <a:off x="1402036" y="4054621"/>
            <a:ext cx="1392979" cy="13954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>
            <a:normAutofit/>
          </a:bodyPr>
          <a:lstStyle/>
          <a:p>
            <a:pPr algn="ctr">
              <a:defRPr/>
            </a:pPr>
            <a:r>
              <a:rPr lang="en-AU" sz="2800" b="1" dirty="0">
                <a:solidFill>
                  <a:schemeClr val="bg1"/>
                </a:solidFill>
                <a:sym typeface="Arial" panose="020B0604020202020204" pitchFamily="34" charset="0"/>
              </a:rPr>
              <a:t>1</a:t>
            </a:r>
            <a:endParaRPr lang="en-AU" sz="28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53" name="Oval 122"/>
          <p:cNvSpPr/>
          <p:nvPr>
            <p:custDataLst>
              <p:tags r:id="rId9"/>
            </p:custDataLst>
          </p:nvPr>
        </p:nvSpPr>
        <p:spPr>
          <a:xfrm>
            <a:off x="3146582" y="2807466"/>
            <a:ext cx="1392979" cy="13929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>
            <a:normAutofit/>
          </a:bodyPr>
          <a:lstStyle/>
          <a:p>
            <a:pPr algn="ctr">
              <a:defRPr/>
            </a:pPr>
            <a:r>
              <a:rPr lang="en-AU" sz="2800" b="1" dirty="0">
                <a:solidFill>
                  <a:schemeClr val="bg1"/>
                </a:solidFill>
                <a:sym typeface="Arial" panose="020B0604020202020204" pitchFamily="34" charset="0"/>
              </a:rPr>
              <a:t>2</a:t>
            </a:r>
            <a:endParaRPr lang="en-AU" sz="28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5" name="Oval 36"/>
          <p:cNvSpPr/>
          <p:nvPr>
            <p:custDataLst>
              <p:tags r:id="rId10"/>
            </p:custDataLst>
          </p:nvPr>
        </p:nvSpPr>
        <p:spPr>
          <a:xfrm flipH="1">
            <a:off x="4631517" y="4014613"/>
            <a:ext cx="1392979" cy="139547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>
            <a:normAutofit/>
          </a:bodyPr>
          <a:lstStyle/>
          <a:p>
            <a:pPr algn="ctr">
              <a:defRPr/>
            </a:pPr>
            <a:r>
              <a:rPr lang="en-AU" sz="2800" b="1" dirty="0">
                <a:solidFill>
                  <a:schemeClr val="bg1"/>
                </a:solidFill>
                <a:sym typeface="Arial" panose="020B0604020202020204" pitchFamily="34" charset="0"/>
              </a:rPr>
              <a:t>3</a:t>
            </a:r>
            <a:endParaRPr lang="en-AU" sz="28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  <p:sp>
        <p:nvSpPr>
          <p:cNvPr id="66" name="文本框 65"/>
          <p:cNvSpPr txBox="1"/>
          <p:nvPr>
            <p:custDataLst>
              <p:tags r:id="rId11"/>
            </p:custDataLst>
          </p:nvPr>
        </p:nvSpPr>
        <p:spPr>
          <a:xfrm>
            <a:off x="6120543" y="4928381"/>
            <a:ext cx="2152258" cy="390133"/>
          </a:xfrm>
          <a:prstGeom prst="rect">
            <a:avLst/>
          </a:prstGeom>
          <a:noFill/>
        </p:spPr>
        <p:txBody>
          <a:bodyPr lIns="90000" tIns="46800" rIns="90000" bIns="46800" anchor="b" anchorCtr="0">
            <a:no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 sz="20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添素材</a:t>
            </a:r>
            <a:endParaRPr lang="zh-CN" altLang="en-US" sz="2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>
            <p:custDataLst>
              <p:tags r:id="rId12"/>
            </p:custDataLst>
          </p:nvPr>
        </p:nvSpPr>
        <p:spPr>
          <a:xfrm>
            <a:off x="3727450" y="2462530"/>
            <a:ext cx="3102610" cy="396240"/>
          </a:xfrm>
          <a:prstGeom prst="rect">
            <a:avLst/>
          </a:prstGeom>
          <a:noFill/>
        </p:spPr>
        <p:txBody>
          <a:bodyPr lIns="90000" tIns="46800" rIns="90000" bIns="46800" anchor="t" anchorCtr="0">
            <a:norm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插入背景、正片叠底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>
            <p:custDataLst>
              <p:tags r:id="rId13"/>
            </p:custDataLst>
          </p:nvPr>
        </p:nvSpPr>
        <p:spPr>
          <a:xfrm>
            <a:off x="4144583" y="2063853"/>
            <a:ext cx="2410827" cy="387632"/>
          </a:xfrm>
          <a:prstGeom prst="rect">
            <a:avLst/>
          </a:prstGeom>
          <a:noFill/>
        </p:spPr>
        <p:txBody>
          <a:bodyPr lIns="90000" tIns="46800" rIns="90000" bIns="46800" anchor="b" anchorCtr="0">
            <a:no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 sz="20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添背景</a:t>
            </a:r>
            <a:endParaRPr lang="zh-CN" altLang="en-US" sz="2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>
            <p:custDataLst>
              <p:tags r:id="rId14"/>
            </p:custDataLst>
          </p:nvPr>
        </p:nvSpPr>
        <p:spPr>
          <a:xfrm>
            <a:off x="2296795" y="5559425"/>
            <a:ext cx="2768600" cy="615315"/>
          </a:xfrm>
          <a:prstGeom prst="rect">
            <a:avLst/>
          </a:prstGeom>
          <a:noFill/>
        </p:spPr>
        <p:txBody>
          <a:bodyPr lIns="90000" tIns="46800" rIns="90000" bIns="46800" anchor="t" anchorCtr="0">
            <a:norm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>
            <p:custDataLst>
              <p:tags r:id="rId15"/>
            </p:custDataLst>
          </p:nvPr>
        </p:nvSpPr>
        <p:spPr>
          <a:xfrm>
            <a:off x="454025" y="2746375"/>
            <a:ext cx="3102610" cy="384810"/>
          </a:xfrm>
          <a:prstGeom prst="rect">
            <a:avLst/>
          </a:prstGeom>
          <a:noFill/>
        </p:spPr>
        <p:txBody>
          <a:bodyPr lIns="90000" tIns="46800" rIns="90000" bIns="46800" anchor="t" anchorCtr="0">
            <a:no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产品图、背景图、饰品图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>
            <p:custDataLst>
              <p:tags r:id="rId16"/>
            </p:custDataLst>
          </p:nvPr>
        </p:nvSpPr>
        <p:spPr>
          <a:xfrm>
            <a:off x="2669084" y="5162175"/>
            <a:ext cx="2152258" cy="390133"/>
          </a:xfrm>
          <a:prstGeom prst="rect">
            <a:avLst/>
          </a:prstGeom>
          <a:noFill/>
        </p:spPr>
        <p:txBody>
          <a:bodyPr lIns="90000" tIns="46800" rIns="90000" bIns="46800" anchor="b" anchorCtr="0">
            <a:no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 sz="20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建画布</a:t>
            </a:r>
            <a:endParaRPr lang="zh-CN" altLang="en-US" sz="2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文本框 71"/>
          <p:cNvSpPr txBox="1"/>
          <p:nvPr>
            <p:custDataLst>
              <p:tags r:id="rId17"/>
            </p:custDataLst>
          </p:nvPr>
        </p:nvSpPr>
        <p:spPr>
          <a:xfrm>
            <a:off x="5748655" y="5328285"/>
            <a:ext cx="2768600" cy="615315"/>
          </a:xfrm>
          <a:prstGeom prst="rect">
            <a:avLst/>
          </a:prstGeom>
          <a:noFill/>
        </p:spPr>
        <p:txBody>
          <a:bodyPr lIns="90000" tIns="46800" rIns="90000" bIns="46800" anchor="t" anchorCtr="0">
            <a:norm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添饰品、添文字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3" name="文本框 72"/>
          <p:cNvSpPr txBox="1"/>
          <p:nvPr>
            <p:custDataLst>
              <p:tags r:id="rId18"/>
            </p:custDataLst>
          </p:nvPr>
        </p:nvSpPr>
        <p:spPr>
          <a:xfrm>
            <a:off x="871200" y="2347340"/>
            <a:ext cx="2410827" cy="387632"/>
          </a:xfrm>
          <a:prstGeom prst="rect">
            <a:avLst/>
          </a:prstGeom>
          <a:noFill/>
        </p:spPr>
        <p:txBody>
          <a:bodyPr lIns="90000" tIns="46800" rIns="90000" bIns="46800" anchor="b" anchorCtr="0">
            <a:noAutofit/>
          </a:bodyPr>
          <a:lstStyle>
            <a:defPPr>
              <a:defRPr lang="zh-CN"/>
            </a:defPPr>
            <a:lvl1pPr algn="ctr" defTabSz="1216660">
              <a:spcBef>
                <a:spcPct val="20000"/>
              </a:spcBef>
              <a:defRPr sz="2000" b="1"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1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素材准备</a:t>
            </a:r>
            <a:endParaRPr lang="zh-CN" altLang="en-US" sz="21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Oval 41"/>
          <p:cNvSpPr/>
          <p:nvPr>
            <p:custDataLst>
              <p:tags r:id="rId19"/>
            </p:custDataLst>
          </p:nvPr>
        </p:nvSpPr>
        <p:spPr>
          <a:xfrm>
            <a:off x="6481774" y="2720542"/>
            <a:ext cx="1392979" cy="13929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>
            <a:normAutofit/>
          </a:bodyPr>
          <a:lstStyle/>
          <a:p>
            <a:pPr algn="ctr">
              <a:defRPr/>
            </a:pPr>
            <a:r>
              <a:rPr lang="en-AU" sz="2800" b="1" dirty="0">
                <a:solidFill>
                  <a:schemeClr val="bg1"/>
                </a:solidFill>
                <a:sym typeface="Arial" panose="020B0604020202020204" pitchFamily="34" charset="0"/>
              </a:rPr>
              <a:t>4</a:t>
            </a:r>
            <a:endParaRPr lang="en-AU" sz="2800" b="1" dirty="0">
              <a:solidFill>
                <a:schemeClr val="bg1"/>
              </a:solidFill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738" name="组合 4"/>
          <p:cNvGrpSpPr/>
          <p:nvPr/>
        </p:nvGrpSpPr>
        <p:grpSpPr>
          <a:xfrm>
            <a:off x="1673661" y="2063185"/>
            <a:ext cx="2793551" cy="1187199"/>
            <a:chOff x="1981335" y="1397000"/>
            <a:chExt cx="2873965" cy="1714500"/>
          </a:xfrm>
        </p:grpSpPr>
        <p:sp>
          <p:nvSpPr>
            <p:cNvPr id="116775" name="直角三角形 3"/>
            <p:cNvSpPr/>
            <p:nvPr/>
          </p:nvSpPr>
          <p:spPr>
            <a:xfrm rot="3776846">
              <a:off x="1899369" y="2569193"/>
              <a:ext cx="753542" cy="331059"/>
            </a:xfrm>
            <a:custGeom>
              <a:avLst/>
              <a:gdLst>
                <a:gd name="txL" fmla="*/ 0 w 5883069"/>
                <a:gd name="txT" fmla="*/ 0 h 2823248"/>
                <a:gd name="txR" fmla="*/ 5883069 w 5883069"/>
                <a:gd name="txB" fmla="*/ 2823248 h 2823248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5883069" h="2823248">
                  <a:moveTo>
                    <a:pt x="1707" y="2269469"/>
                  </a:moveTo>
                  <a:lnTo>
                    <a:pt x="0" y="0"/>
                  </a:lnTo>
                  <a:lnTo>
                    <a:pt x="5883069" y="2823248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EDF4FA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76" name="直角三角形 3"/>
            <p:cNvSpPr/>
            <p:nvPr/>
          </p:nvSpPr>
          <p:spPr>
            <a:xfrm rot="-5857328">
              <a:off x="1922326" y="2003332"/>
              <a:ext cx="479673" cy="361668"/>
            </a:xfrm>
            <a:custGeom>
              <a:avLst/>
              <a:gdLst>
                <a:gd name="txL" fmla="*/ 0 w 2822320"/>
                <a:gd name="txT" fmla="*/ 0 h 2269469"/>
                <a:gd name="txR" fmla="*/ 2822320 w 2822320"/>
                <a:gd name="txB" fmla="*/ 2269469 h 2269469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822320" h="2269469">
                  <a:moveTo>
                    <a:pt x="1707" y="2269469"/>
                  </a:moveTo>
                  <a:lnTo>
                    <a:pt x="0" y="0"/>
                  </a:lnTo>
                  <a:lnTo>
                    <a:pt x="2822320" y="2269469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DCE8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77" name="直角三角形 3"/>
            <p:cNvSpPr/>
            <p:nvPr/>
          </p:nvSpPr>
          <p:spPr>
            <a:xfrm rot="-1696192">
              <a:off x="2227816" y="1849287"/>
              <a:ext cx="699574" cy="410400"/>
            </a:xfrm>
            <a:custGeom>
              <a:avLst/>
              <a:gdLst>
                <a:gd name="txL" fmla="*/ 0 w 3084643"/>
                <a:gd name="txT" fmla="*/ 0 h 1802182"/>
                <a:gd name="txR" fmla="*/ 3084643 w 3084643"/>
                <a:gd name="txB" fmla="*/ 1802182 h 1802182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084643" h="1802182">
                  <a:moveTo>
                    <a:pt x="1604" y="1802182"/>
                  </a:moveTo>
                  <a:cubicBezTo>
                    <a:pt x="5137" y="1194479"/>
                    <a:pt x="-2583" y="607703"/>
                    <a:pt x="950" y="0"/>
                  </a:cubicBezTo>
                  <a:lnTo>
                    <a:pt x="3084643" y="1630340"/>
                  </a:lnTo>
                  <a:lnTo>
                    <a:pt x="1604" y="1802182"/>
                  </a:lnTo>
                  <a:close/>
                </a:path>
              </a:pathLst>
            </a:custGeom>
            <a:solidFill>
              <a:srgbClr val="CADDE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78" name="任意多边形 14"/>
            <p:cNvSpPr/>
            <p:nvPr/>
          </p:nvSpPr>
          <p:spPr>
            <a:xfrm>
              <a:off x="2172640" y="1397000"/>
              <a:ext cx="2031060" cy="651244"/>
            </a:xfrm>
            <a:custGeom>
              <a:avLst/>
              <a:gdLst>
                <a:gd name="txL" fmla="*/ 0 w 8005567"/>
                <a:gd name="txT" fmla="*/ 0 h 2574921"/>
                <a:gd name="txR" fmla="*/ 8005567 w 8005567"/>
                <a:gd name="txB" fmla="*/ 2574921 h 257492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8005567" h="2574921">
                  <a:moveTo>
                    <a:pt x="1176272" y="0"/>
                  </a:moveTo>
                  <a:lnTo>
                    <a:pt x="8003989" y="4539"/>
                  </a:lnTo>
                  <a:lnTo>
                    <a:pt x="8005567" y="2574921"/>
                  </a:lnTo>
                  <a:lnTo>
                    <a:pt x="0" y="2541798"/>
                  </a:lnTo>
                  <a:lnTo>
                    <a:pt x="1176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lIns="135016" rIns="135016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昵图网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>
              <a:off x="4001441" y="1397000"/>
              <a:ext cx="853859" cy="651750"/>
            </a:xfrm>
            <a:custGeom>
              <a:avLst/>
              <a:gdLst>
                <a:gd name="connsiteX0" fmla="*/ 201754 w 853355"/>
                <a:gd name="connsiteY0" fmla="*/ 208605 h 651244"/>
                <a:gd name="connsiteX1" fmla="*/ 201754 w 853355"/>
                <a:gd name="connsiteY1" fmla="*/ 442640 h 651244"/>
                <a:gd name="connsiteX2" fmla="*/ 0 w 853355"/>
                <a:gd name="connsiteY2" fmla="*/ 325622 h 651244"/>
                <a:gd name="connsiteX3" fmla="*/ 201755 w 853355"/>
                <a:gd name="connsiteY3" fmla="*/ 0 h 651244"/>
                <a:gd name="connsiteX4" fmla="*/ 853355 w 853355"/>
                <a:gd name="connsiteY4" fmla="*/ 0 h 651244"/>
                <a:gd name="connsiteX5" fmla="*/ 853355 w 853355"/>
                <a:gd name="connsiteY5" fmla="*/ 651244 h 651244"/>
                <a:gd name="connsiteX6" fmla="*/ 201755 w 853355"/>
                <a:gd name="connsiteY6" fmla="*/ 651244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55" h="651244">
                  <a:moveTo>
                    <a:pt x="201754" y="208605"/>
                  </a:moveTo>
                  <a:lnTo>
                    <a:pt x="201754" y="442640"/>
                  </a:lnTo>
                  <a:lnTo>
                    <a:pt x="0" y="325622"/>
                  </a:lnTo>
                  <a:close/>
                  <a:moveTo>
                    <a:pt x="201755" y="0"/>
                  </a:moveTo>
                  <a:lnTo>
                    <a:pt x="853355" y="0"/>
                  </a:lnTo>
                  <a:lnTo>
                    <a:pt x="853355" y="651244"/>
                  </a:lnTo>
                  <a:lnTo>
                    <a:pt x="201755" y="651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26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01</a:t>
              </a:r>
              <a:endParaRPr kumimoji="0" lang="en-US" altLang="zh-CN" sz="27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6780" name="文本框 12"/>
            <p:cNvSpPr txBox="1"/>
            <p:nvPr/>
          </p:nvSpPr>
          <p:spPr>
            <a:xfrm>
              <a:off x="2486025" y="2184172"/>
              <a:ext cx="2369275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/>
            <a:lstStyle/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www.nipic.com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6739" name="组合 14"/>
          <p:cNvGrpSpPr/>
          <p:nvPr/>
        </p:nvGrpSpPr>
        <p:grpSpPr>
          <a:xfrm>
            <a:off x="1673661" y="3224188"/>
            <a:ext cx="2793551" cy="1187200"/>
            <a:chOff x="1981335" y="1397000"/>
            <a:chExt cx="2873965" cy="1714500"/>
          </a:xfrm>
        </p:grpSpPr>
        <p:sp>
          <p:nvSpPr>
            <p:cNvPr id="116769" name="直角三角形 3"/>
            <p:cNvSpPr/>
            <p:nvPr/>
          </p:nvSpPr>
          <p:spPr>
            <a:xfrm rot="3776846">
              <a:off x="1899369" y="2569193"/>
              <a:ext cx="753542" cy="331059"/>
            </a:xfrm>
            <a:custGeom>
              <a:avLst/>
              <a:gdLst>
                <a:gd name="txL" fmla="*/ 0 w 5883069"/>
                <a:gd name="txT" fmla="*/ 0 h 2823248"/>
                <a:gd name="txR" fmla="*/ 5883069 w 5883069"/>
                <a:gd name="txB" fmla="*/ 2823248 h 2823248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5883069" h="2823248">
                  <a:moveTo>
                    <a:pt x="1707" y="2269469"/>
                  </a:moveTo>
                  <a:lnTo>
                    <a:pt x="0" y="0"/>
                  </a:lnTo>
                  <a:lnTo>
                    <a:pt x="5883069" y="2823248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EDF4FA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70" name="直角三角形 3"/>
            <p:cNvSpPr/>
            <p:nvPr/>
          </p:nvSpPr>
          <p:spPr>
            <a:xfrm rot="-5857328">
              <a:off x="1922326" y="2003332"/>
              <a:ext cx="479673" cy="361668"/>
            </a:xfrm>
            <a:custGeom>
              <a:avLst/>
              <a:gdLst>
                <a:gd name="txL" fmla="*/ 0 w 2822320"/>
                <a:gd name="txT" fmla="*/ 0 h 2269469"/>
                <a:gd name="txR" fmla="*/ 2822320 w 2822320"/>
                <a:gd name="txB" fmla="*/ 2269469 h 2269469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822320" h="2269469">
                  <a:moveTo>
                    <a:pt x="1707" y="2269469"/>
                  </a:moveTo>
                  <a:lnTo>
                    <a:pt x="0" y="0"/>
                  </a:lnTo>
                  <a:lnTo>
                    <a:pt x="2822320" y="2269469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DCE8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71" name="直角三角形 3"/>
            <p:cNvSpPr/>
            <p:nvPr/>
          </p:nvSpPr>
          <p:spPr>
            <a:xfrm rot="-1696192">
              <a:off x="2227816" y="1849287"/>
              <a:ext cx="699574" cy="410400"/>
            </a:xfrm>
            <a:custGeom>
              <a:avLst/>
              <a:gdLst>
                <a:gd name="txL" fmla="*/ 0 w 3084643"/>
                <a:gd name="txT" fmla="*/ 0 h 1802182"/>
                <a:gd name="txR" fmla="*/ 3084643 w 3084643"/>
                <a:gd name="txB" fmla="*/ 1802182 h 1802182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084643" h="1802182">
                  <a:moveTo>
                    <a:pt x="1604" y="1802182"/>
                  </a:moveTo>
                  <a:cubicBezTo>
                    <a:pt x="5137" y="1194479"/>
                    <a:pt x="-2583" y="607703"/>
                    <a:pt x="950" y="0"/>
                  </a:cubicBezTo>
                  <a:lnTo>
                    <a:pt x="3084643" y="1630340"/>
                  </a:lnTo>
                  <a:lnTo>
                    <a:pt x="1604" y="1802182"/>
                  </a:lnTo>
                  <a:close/>
                </a:path>
              </a:pathLst>
            </a:custGeom>
            <a:solidFill>
              <a:srgbClr val="CADDE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72" name="任意多边形 14"/>
            <p:cNvSpPr/>
            <p:nvPr/>
          </p:nvSpPr>
          <p:spPr>
            <a:xfrm>
              <a:off x="2172640" y="1397000"/>
              <a:ext cx="2031060" cy="651244"/>
            </a:xfrm>
            <a:custGeom>
              <a:avLst/>
              <a:gdLst>
                <a:gd name="txL" fmla="*/ 0 w 8005567"/>
                <a:gd name="txT" fmla="*/ 0 h 2574921"/>
                <a:gd name="txR" fmla="*/ 8005567 w 8005567"/>
                <a:gd name="txB" fmla="*/ 2574921 h 257492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8005567" h="2574921">
                  <a:moveTo>
                    <a:pt x="1176272" y="0"/>
                  </a:moveTo>
                  <a:lnTo>
                    <a:pt x="8003989" y="4539"/>
                  </a:lnTo>
                  <a:lnTo>
                    <a:pt x="8005567" y="2574921"/>
                  </a:lnTo>
                  <a:lnTo>
                    <a:pt x="0" y="2541798"/>
                  </a:lnTo>
                  <a:lnTo>
                    <a:pt x="1176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lIns="135016" rIns="135016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我图网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4001441" y="1397000"/>
              <a:ext cx="853859" cy="651751"/>
            </a:xfrm>
            <a:custGeom>
              <a:avLst/>
              <a:gdLst>
                <a:gd name="connsiteX0" fmla="*/ 201754 w 853355"/>
                <a:gd name="connsiteY0" fmla="*/ 208605 h 651244"/>
                <a:gd name="connsiteX1" fmla="*/ 201754 w 853355"/>
                <a:gd name="connsiteY1" fmla="*/ 442640 h 651244"/>
                <a:gd name="connsiteX2" fmla="*/ 0 w 853355"/>
                <a:gd name="connsiteY2" fmla="*/ 325622 h 651244"/>
                <a:gd name="connsiteX3" fmla="*/ 201755 w 853355"/>
                <a:gd name="connsiteY3" fmla="*/ 0 h 651244"/>
                <a:gd name="connsiteX4" fmla="*/ 853355 w 853355"/>
                <a:gd name="connsiteY4" fmla="*/ 0 h 651244"/>
                <a:gd name="connsiteX5" fmla="*/ 853355 w 853355"/>
                <a:gd name="connsiteY5" fmla="*/ 651244 h 651244"/>
                <a:gd name="connsiteX6" fmla="*/ 201755 w 853355"/>
                <a:gd name="connsiteY6" fmla="*/ 651244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55" h="651244">
                  <a:moveTo>
                    <a:pt x="201754" y="208605"/>
                  </a:moveTo>
                  <a:lnTo>
                    <a:pt x="201754" y="442640"/>
                  </a:lnTo>
                  <a:lnTo>
                    <a:pt x="0" y="325622"/>
                  </a:lnTo>
                  <a:close/>
                  <a:moveTo>
                    <a:pt x="201755" y="0"/>
                  </a:moveTo>
                  <a:lnTo>
                    <a:pt x="853355" y="0"/>
                  </a:lnTo>
                  <a:lnTo>
                    <a:pt x="853355" y="651244"/>
                  </a:lnTo>
                  <a:lnTo>
                    <a:pt x="201755" y="651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26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03</a:t>
              </a:r>
              <a:endParaRPr kumimoji="0" lang="en-US" altLang="zh-CN" sz="27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6774" name="文本框 20"/>
            <p:cNvSpPr txBox="1"/>
            <p:nvPr/>
          </p:nvSpPr>
          <p:spPr>
            <a:xfrm>
              <a:off x="2486025" y="2184172"/>
              <a:ext cx="2369275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/>
            <a:lstStyle/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www.ooopic.com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6740" name="组合 21"/>
          <p:cNvGrpSpPr/>
          <p:nvPr/>
        </p:nvGrpSpPr>
        <p:grpSpPr>
          <a:xfrm>
            <a:off x="1673661" y="4356612"/>
            <a:ext cx="2793551" cy="1187199"/>
            <a:chOff x="1981335" y="1397000"/>
            <a:chExt cx="2873965" cy="1714500"/>
          </a:xfrm>
        </p:grpSpPr>
        <p:sp>
          <p:nvSpPr>
            <p:cNvPr id="116763" name="直角三角形 3"/>
            <p:cNvSpPr/>
            <p:nvPr/>
          </p:nvSpPr>
          <p:spPr>
            <a:xfrm rot="3776846">
              <a:off x="1899369" y="2569193"/>
              <a:ext cx="753542" cy="331059"/>
            </a:xfrm>
            <a:custGeom>
              <a:avLst/>
              <a:gdLst>
                <a:gd name="txL" fmla="*/ 0 w 5883069"/>
                <a:gd name="txT" fmla="*/ 0 h 2823248"/>
                <a:gd name="txR" fmla="*/ 5883069 w 5883069"/>
                <a:gd name="txB" fmla="*/ 2823248 h 2823248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5883069" h="2823248">
                  <a:moveTo>
                    <a:pt x="1707" y="2269469"/>
                  </a:moveTo>
                  <a:lnTo>
                    <a:pt x="0" y="0"/>
                  </a:lnTo>
                  <a:lnTo>
                    <a:pt x="5883069" y="2823248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EDF4FA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64" name="直角三角形 3"/>
            <p:cNvSpPr/>
            <p:nvPr/>
          </p:nvSpPr>
          <p:spPr>
            <a:xfrm rot="-5857328">
              <a:off x="1922326" y="2003332"/>
              <a:ext cx="479673" cy="361668"/>
            </a:xfrm>
            <a:custGeom>
              <a:avLst/>
              <a:gdLst>
                <a:gd name="txL" fmla="*/ 0 w 2822320"/>
                <a:gd name="txT" fmla="*/ 0 h 2269469"/>
                <a:gd name="txR" fmla="*/ 2822320 w 2822320"/>
                <a:gd name="txB" fmla="*/ 2269469 h 2269469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822320" h="2269469">
                  <a:moveTo>
                    <a:pt x="1707" y="2269469"/>
                  </a:moveTo>
                  <a:lnTo>
                    <a:pt x="0" y="0"/>
                  </a:lnTo>
                  <a:lnTo>
                    <a:pt x="2822320" y="2269469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DCE8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65" name="直角三角形 3"/>
            <p:cNvSpPr/>
            <p:nvPr/>
          </p:nvSpPr>
          <p:spPr>
            <a:xfrm rot="-1696192">
              <a:off x="2227816" y="1849287"/>
              <a:ext cx="699574" cy="410400"/>
            </a:xfrm>
            <a:custGeom>
              <a:avLst/>
              <a:gdLst>
                <a:gd name="txL" fmla="*/ 0 w 3084643"/>
                <a:gd name="txT" fmla="*/ 0 h 1802182"/>
                <a:gd name="txR" fmla="*/ 3084643 w 3084643"/>
                <a:gd name="txB" fmla="*/ 1802182 h 1802182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084643" h="1802182">
                  <a:moveTo>
                    <a:pt x="1604" y="1802182"/>
                  </a:moveTo>
                  <a:cubicBezTo>
                    <a:pt x="5137" y="1194479"/>
                    <a:pt x="-2583" y="607703"/>
                    <a:pt x="950" y="0"/>
                  </a:cubicBezTo>
                  <a:lnTo>
                    <a:pt x="3084643" y="1630340"/>
                  </a:lnTo>
                  <a:lnTo>
                    <a:pt x="1604" y="1802182"/>
                  </a:lnTo>
                  <a:close/>
                </a:path>
              </a:pathLst>
            </a:custGeom>
            <a:solidFill>
              <a:srgbClr val="CADDE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66" name="任意多边形 14"/>
            <p:cNvSpPr/>
            <p:nvPr/>
          </p:nvSpPr>
          <p:spPr>
            <a:xfrm>
              <a:off x="2172640" y="1397000"/>
              <a:ext cx="2031060" cy="651244"/>
            </a:xfrm>
            <a:custGeom>
              <a:avLst/>
              <a:gdLst>
                <a:gd name="txL" fmla="*/ 0 w 8005567"/>
                <a:gd name="txT" fmla="*/ 0 h 2574921"/>
                <a:gd name="txR" fmla="*/ 8005567 w 8005567"/>
                <a:gd name="txB" fmla="*/ 2574921 h 257492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8005567" h="2574921">
                  <a:moveTo>
                    <a:pt x="1176272" y="0"/>
                  </a:moveTo>
                  <a:lnTo>
                    <a:pt x="8003989" y="4539"/>
                  </a:lnTo>
                  <a:lnTo>
                    <a:pt x="8005567" y="2574921"/>
                  </a:lnTo>
                  <a:lnTo>
                    <a:pt x="0" y="2541798"/>
                  </a:lnTo>
                  <a:lnTo>
                    <a:pt x="1176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lIns="135016" rIns="135016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花瓣网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任意多边形 26"/>
            <p:cNvSpPr/>
            <p:nvPr/>
          </p:nvSpPr>
          <p:spPr>
            <a:xfrm>
              <a:off x="4001441" y="1397000"/>
              <a:ext cx="853859" cy="651750"/>
            </a:xfrm>
            <a:custGeom>
              <a:avLst/>
              <a:gdLst>
                <a:gd name="connsiteX0" fmla="*/ 201754 w 853355"/>
                <a:gd name="connsiteY0" fmla="*/ 208605 h 651244"/>
                <a:gd name="connsiteX1" fmla="*/ 201754 w 853355"/>
                <a:gd name="connsiteY1" fmla="*/ 442640 h 651244"/>
                <a:gd name="connsiteX2" fmla="*/ 0 w 853355"/>
                <a:gd name="connsiteY2" fmla="*/ 325622 h 651244"/>
                <a:gd name="connsiteX3" fmla="*/ 201755 w 853355"/>
                <a:gd name="connsiteY3" fmla="*/ 0 h 651244"/>
                <a:gd name="connsiteX4" fmla="*/ 853355 w 853355"/>
                <a:gd name="connsiteY4" fmla="*/ 0 h 651244"/>
                <a:gd name="connsiteX5" fmla="*/ 853355 w 853355"/>
                <a:gd name="connsiteY5" fmla="*/ 651244 h 651244"/>
                <a:gd name="connsiteX6" fmla="*/ 201755 w 853355"/>
                <a:gd name="connsiteY6" fmla="*/ 651244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55" h="651244">
                  <a:moveTo>
                    <a:pt x="201754" y="208605"/>
                  </a:moveTo>
                  <a:lnTo>
                    <a:pt x="201754" y="442640"/>
                  </a:lnTo>
                  <a:lnTo>
                    <a:pt x="0" y="325622"/>
                  </a:lnTo>
                  <a:close/>
                  <a:moveTo>
                    <a:pt x="201755" y="0"/>
                  </a:moveTo>
                  <a:lnTo>
                    <a:pt x="853355" y="0"/>
                  </a:lnTo>
                  <a:lnTo>
                    <a:pt x="853355" y="651244"/>
                  </a:lnTo>
                  <a:lnTo>
                    <a:pt x="201755" y="651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16026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05</a:t>
              </a:r>
              <a:endParaRPr kumimoji="0" lang="en-US" altLang="zh-CN" sz="27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6768" name="文本框 27"/>
            <p:cNvSpPr txBox="1"/>
            <p:nvPr/>
          </p:nvSpPr>
          <p:spPr>
            <a:xfrm>
              <a:off x="2486025" y="2184172"/>
              <a:ext cx="2369275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/>
            <a:lstStyle/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www.huaban.com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6741" name="组合 6"/>
          <p:cNvGrpSpPr/>
          <p:nvPr/>
        </p:nvGrpSpPr>
        <p:grpSpPr>
          <a:xfrm>
            <a:off x="4513653" y="2063185"/>
            <a:ext cx="2794741" cy="1187199"/>
            <a:chOff x="5145832" y="738188"/>
            <a:chExt cx="2873966" cy="1714500"/>
          </a:xfrm>
        </p:grpSpPr>
        <p:sp>
          <p:nvSpPr>
            <p:cNvPr id="116757" name="直角三角形 3"/>
            <p:cNvSpPr/>
            <p:nvPr/>
          </p:nvSpPr>
          <p:spPr>
            <a:xfrm rot="-3776846" flipH="1">
              <a:off x="7348209" y="1910381"/>
              <a:ext cx="753542" cy="331059"/>
            </a:xfrm>
            <a:custGeom>
              <a:avLst/>
              <a:gdLst>
                <a:gd name="txL" fmla="*/ 0 w 5883069"/>
                <a:gd name="txT" fmla="*/ 0 h 2823248"/>
                <a:gd name="txR" fmla="*/ 5883069 w 5883069"/>
                <a:gd name="txB" fmla="*/ 2823248 h 2823248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5883069" h="2823248">
                  <a:moveTo>
                    <a:pt x="1707" y="2269469"/>
                  </a:moveTo>
                  <a:lnTo>
                    <a:pt x="0" y="0"/>
                  </a:lnTo>
                  <a:lnTo>
                    <a:pt x="5883069" y="2823248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EDF4FA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58" name="直角三角形 3"/>
            <p:cNvSpPr/>
            <p:nvPr/>
          </p:nvSpPr>
          <p:spPr>
            <a:xfrm rot="5857328" flipH="1">
              <a:off x="7599121" y="1344520"/>
              <a:ext cx="479673" cy="361668"/>
            </a:xfrm>
            <a:custGeom>
              <a:avLst/>
              <a:gdLst>
                <a:gd name="txL" fmla="*/ 0 w 2822320"/>
                <a:gd name="txT" fmla="*/ 0 h 2269469"/>
                <a:gd name="txR" fmla="*/ 2822320 w 2822320"/>
                <a:gd name="txB" fmla="*/ 2269469 h 2269469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822320" h="2269469">
                  <a:moveTo>
                    <a:pt x="1707" y="2269469"/>
                  </a:moveTo>
                  <a:lnTo>
                    <a:pt x="0" y="0"/>
                  </a:lnTo>
                  <a:lnTo>
                    <a:pt x="2822320" y="2269469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DCE8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59" name="直角三角形 3"/>
            <p:cNvSpPr/>
            <p:nvPr/>
          </p:nvSpPr>
          <p:spPr>
            <a:xfrm rot="1696192" flipH="1">
              <a:off x="7073742" y="1190475"/>
              <a:ext cx="699574" cy="410400"/>
            </a:xfrm>
            <a:custGeom>
              <a:avLst/>
              <a:gdLst>
                <a:gd name="txL" fmla="*/ 0 w 3084643"/>
                <a:gd name="txT" fmla="*/ 0 h 1802182"/>
                <a:gd name="txR" fmla="*/ 3084643 w 3084643"/>
                <a:gd name="txB" fmla="*/ 1802182 h 1802182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084643" h="1802182">
                  <a:moveTo>
                    <a:pt x="1604" y="1802182"/>
                  </a:moveTo>
                  <a:cubicBezTo>
                    <a:pt x="5137" y="1194479"/>
                    <a:pt x="-2583" y="607703"/>
                    <a:pt x="950" y="0"/>
                  </a:cubicBezTo>
                  <a:lnTo>
                    <a:pt x="3084643" y="1630340"/>
                  </a:lnTo>
                  <a:lnTo>
                    <a:pt x="1604" y="1802182"/>
                  </a:lnTo>
                  <a:close/>
                </a:path>
              </a:pathLst>
            </a:custGeom>
            <a:solidFill>
              <a:srgbClr val="CADDE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60" name="任意多边形 14"/>
            <p:cNvSpPr/>
            <p:nvPr/>
          </p:nvSpPr>
          <p:spPr>
            <a:xfrm flipH="1">
              <a:off x="5797432" y="738188"/>
              <a:ext cx="2031060" cy="651244"/>
            </a:xfrm>
            <a:custGeom>
              <a:avLst/>
              <a:gdLst>
                <a:gd name="txL" fmla="*/ 0 w 8005567"/>
                <a:gd name="txT" fmla="*/ 0 h 2574921"/>
                <a:gd name="txR" fmla="*/ 8005567 w 8005567"/>
                <a:gd name="txB" fmla="*/ 2574921 h 257492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8005567" h="2574921">
                  <a:moveTo>
                    <a:pt x="1176272" y="0"/>
                  </a:moveTo>
                  <a:lnTo>
                    <a:pt x="8003989" y="4539"/>
                  </a:lnTo>
                  <a:lnTo>
                    <a:pt x="8005567" y="2574921"/>
                  </a:lnTo>
                  <a:lnTo>
                    <a:pt x="0" y="2541798"/>
                  </a:lnTo>
                  <a:lnTo>
                    <a:pt x="1176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lIns="135016" rIns="135016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千图网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 flipH="1">
              <a:off x="5145832" y="738188"/>
              <a:ext cx="853495" cy="651750"/>
            </a:xfrm>
            <a:custGeom>
              <a:avLst/>
              <a:gdLst>
                <a:gd name="connsiteX0" fmla="*/ 201754 w 853355"/>
                <a:gd name="connsiteY0" fmla="*/ 208605 h 651244"/>
                <a:gd name="connsiteX1" fmla="*/ 201754 w 853355"/>
                <a:gd name="connsiteY1" fmla="*/ 442640 h 651244"/>
                <a:gd name="connsiteX2" fmla="*/ 0 w 853355"/>
                <a:gd name="connsiteY2" fmla="*/ 325622 h 651244"/>
                <a:gd name="connsiteX3" fmla="*/ 201755 w 853355"/>
                <a:gd name="connsiteY3" fmla="*/ 0 h 651244"/>
                <a:gd name="connsiteX4" fmla="*/ 853355 w 853355"/>
                <a:gd name="connsiteY4" fmla="*/ 0 h 651244"/>
                <a:gd name="connsiteX5" fmla="*/ 853355 w 853355"/>
                <a:gd name="connsiteY5" fmla="*/ 651244 h 651244"/>
                <a:gd name="connsiteX6" fmla="*/ 201755 w 853355"/>
                <a:gd name="connsiteY6" fmla="*/ 651244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55" h="651244">
                  <a:moveTo>
                    <a:pt x="201754" y="208605"/>
                  </a:moveTo>
                  <a:lnTo>
                    <a:pt x="201754" y="442640"/>
                  </a:lnTo>
                  <a:lnTo>
                    <a:pt x="0" y="325622"/>
                  </a:lnTo>
                  <a:close/>
                  <a:moveTo>
                    <a:pt x="201755" y="0"/>
                  </a:moveTo>
                  <a:lnTo>
                    <a:pt x="853355" y="0"/>
                  </a:lnTo>
                  <a:lnTo>
                    <a:pt x="853355" y="651244"/>
                  </a:lnTo>
                  <a:lnTo>
                    <a:pt x="201755" y="651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508" rIns="216026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02</a:t>
              </a:r>
              <a:endParaRPr kumimoji="0" lang="en-US" altLang="zh-CN" sz="27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6762" name="文本框 35">
              <a:hlinkClick r:id="rId1"/>
            </p:cNvPr>
            <p:cNvSpPr txBox="1"/>
            <p:nvPr/>
          </p:nvSpPr>
          <p:spPr>
            <a:xfrm flipH="1">
              <a:off x="5145832" y="1525360"/>
              <a:ext cx="2369275" cy="64633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 w="47625" cmpd="thickThin">
              <a:solidFill>
                <a:schemeClr val="accent1"/>
              </a:solidFill>
            </a:ln>
          </p:spPr>
          <p:txBody>
            <a:bodyPr lIns="0" rIns="0"/>
            <a:lstStyle/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www.58pic.com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6742" name="组合 7"/>
          <p:cNvGrpSpPr/>
          <p:nvPr/>
        </p:nvGrpSpPr>
        <p:grpSpPr>
          <a:xfrm>
            <a:off x="4513653" y="3224188"/>
            <a:ext cx="2794741" cy="1187200"/>
            <a:chOff x="5145832" y="2571750"/>
            <a:chExt cx="2873966" cy="1714500"/>
          </a:xfrm>
        </p:grpSpPr>
        <p:sp>
          <p:nvSpPr>
            <p:cNvPr id="116751" name="直角三角形 3"/>
            <p:cNvSpPr/>
            <p:nvPr/>
          </p:nvSpPr>
          <p:spPr>
            <a:xfrm rot="-3776846" flipH="1">
              <a:off x="7348209" y="3743943"/>
              <a:ext cx="753542" cy="331059"/>
            </a:xfrm>
            <a:custGeom>
              <a:avLst/>
              <a:gdLst>
                <a:gd name="txL" fmla="*/ 0 w 5883069"/>
                <a:gd name="txT" fmla="*/ 0 h 2823248"/>
                <a:gd name="txR" fmla="*/ 5883069 w 5883069"/>
                <a:gd name="txB" fmla="*/ 2823248 h 2823248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5883069" h="2823248">
                  <a:moveTo>
                    <a:pt x="1707" y="2269469"/>
                  </a:moveTo>
                  <a:lnTo>
                    <a:pt x="0" y="0"/>
                  </a:lnTo>
                  <a:lnTo>
                    <a:pt x="5883069" y="2823248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EDF4FA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52" name="直角三角形 3"/>
            <p:cNvSpPr/>
            <p:nvPr/>
          </p:nvSpPr>
          <p:spPr>
            <a:xfrm rot="5857328" flipH="1">
              <a:off x="7599121" y="3178082"/>
              <a:ext cx="479673" cy="361668"/>
            </a:xfrm>
            <a:custGeom>
              <a:avLst/>
              <a:gdLst>
                <a:gd name="txL" fmla="*/ 0 w 2822320"/>
                <a:gd name="txT" fmla="*/ 0 h 2269469"/>
                <a:gd name="txR" fmla="*/ 2822320 w 2822320"/>
                <a:gd name="txB" fmla="*/ 2269469 h 2269469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822320" h="2269469">
                  <a:moveTo>
                    <a:pt x="1707" y="2269469"/>
                  </a:moveTo>
                  <a:lnTo>
                    <a:pt x="0" y="0"/>
                  </a:lnTo>
                  <a:lnTo>
                    <a:pt x="2822320" y="2269469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DCE8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53" name="直角三角形 3"/>
            <p:cNvSpPr/>
            <p:nvPr/>
          </p:nvSpPr>
          <p:spPr>
            <a:xfrm rot="1696192" flipH="1">
              <a:off x="7073742" y="3024037"/>
              <a:ext cx="699574" cy="410400"/>
            </a:xfrm>
            <a:custGeom>
              <a:avLst/>
              <a:gdLst>
                <a:gd name="txL" fmla="*/ 0 w 3084643"/>
                <a:gd name="txT" fmla="*/ 0 h 1802182"/>
                <a:gd name="txR" fmla="*/ 3084643 w 3084643"/>
                <a:gd name="txB" fmla="*/ 1802182 h 1802182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084643" h="1802182">
                  <a:moveTo>
                    <a:pt x="1604" y="1802182"/>
                  </a:moveTo>
                  <a:cubicBezTo>
                    <a:pt x="5137" y="1194479"/>
                    <a:pt x="-2583" y="607703"/>
                    <a:pt x="950" y="0"/>
                  </a:cubicBezTo>
                  <a:lnTo>
                    <a:pt x="3084643" y="1630340"/>
                  </a:lnTo>
                  <a:lnTo>
                    <a:pt x="1604" y="1802182"/>
                  </a:lnTo>
                  <a:close/>
                </a:path>
              </a:pathLst>
            </a:custGeom>
            <a:solidFill>
              <a:srgbClr val="CADDE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54" name="任意多边形 14"/>
            <p:cNvSpPr/>
            <p:nvPr/>
          </p:nvSpPr>
          <p:spPr>
            <a:xfrm flipH="1">
              <a:off x="5797432" y="2571750"/>
              <a:ext cx="2031060" cy="651244"/>
            </a:xfrm>
            <a:custGeom>
              <a:avLst/>
              <a:gdLst>
                <a:gd name="txL" fmla="*/ 0 w 8005567"/>
                <a:gd name="txT" fmla="*/ 0 h 2574921"/>
                <a:gd name="txR" fmla="*/ 8005567 w 8005567"/>
                <a:gd name="txB" fmla="*/ 2574921 h 257492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8005567" h="2574921">
                  <a:moveTo>
                    <a:pt x="1176272" y="0"/>
                  </a:moveTo>
                  <a:lnTo>
                    <a:pt x="8003989" y="4539"/>
                  </a:lnTo>
                  <a:lnTo>
                    <a:pt x="8005567" y="2574921"/>
                  </a:lnTo>
                  <a:lnTo>
                    <a:pt x="0" y="2541798"/>
                  </a:lnTo>
                  <a:lnTo>
                    <a:pt x="1176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lIns="135016" rIns="135016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淘宝参考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 flipH="1">
              <a:off x="5145832" y="2571750"/>
              <a:ext cx="853495" cy="651751"/>
            </a:xfrm>
            <a:custGeom>
              <a:avLst/>
              <a:gdLst>
                <a:gd name="connsiteX0" fmla="*/ 201754 w 853355"/>
                <a:gd name="connsiteY0" fmla="*/ 208605 h 651244"/>
                <a:gd name="connsiteX1" fmla="*/ 201754 w 853355"/>
                <a:gd name="connsiteY1" fmla="*/ 442640 h 651244"/>
                <a:gd name="connsiteX2" fmla="*/ 0 w 853355"/>
                <a:gd name="connsiteY2" fmla="*/ 325622 h 651244"/>
                <a:gd name="connsiteX3" fmla="*/ 201755 w 853355"/>
                <a:gd name="connsiteY3" fmla="*/ 0 h 651244"/>
                <a:gd name="connsiteX4" fmla="*/ 853355 w 853355"/>
                <a:gd name="connsiteY4" fmla="*/ 0 h 651244"/>
                <a:gd name="connsiteX5" fmla="*/ 853355 w 853355"/>
                <a:gd name="connsiteY5" fmla="*/ 651244 h 651244"/>
                <a:gd name="connsiteX6" fmla="*/ 201755 w 853355"/>
                <a:gd name="connsiteY6" fmla="*/ 651244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55" h="651244">
                  <a:moveTo>
                    <a:pt x="201754" y="208605"/>
                  </a:moveTo>
                  <a:lnTo>
                    <a:pt x="201754" y="442640"/>
                  </a:lnTo>
                  <a:lnTo>
                    <a:pt x="0" y="325622"/>
                  </a:lnTo>
                  <a:close/>
                  <a:moveTo>
                    <a:pt x="201755" y="0"/>
                  </a:moveTo>
                  <a:lnTo>
                    <a:pt x="853355" y="0"/>
                  </a:lnTo>
                  <a:lnTo>
                    <a:pt x="853355" y="651244"/>
                  </a:lnTo>
                  <a:lnTo>
                    <a:pt x="201755" y="651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508" rIns="216026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04</a:t>
              </a:r>
              <a:endParaRPr kumimoji="0" lang="en-US" altLang="zh-CN" sz="27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6756" name="文本框 42"/>
            <p:cNvSpPr txBox="1"/>
            <p:nvPr/>
          </p:nvSpPr>
          <p:spPr>
            <a:xfrm flipH="1">
              <a:off x="5145832" y="3358922"/>
              <a:ext cx="2369275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/>
            <a:lstStyle/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www.taobao.com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6743" name="组合 8"/>
          <p:cNvGrpSpPr/>
          <p:nvPr/>
        </p:nvGrpSpPr>
        <p:grpSpPr>
          <a:xfrm>
            <a:off x="4513653" y="4356612"/>
            <a:ext cx="2794741" cy="1187199"/>
            <a:chOff x="5145832" y="4405313"/>
            <a:chExt cx="2873966" cy="1714500"/>
          </a:xfrm>
        </p:grpSpPr>
        <p:sp>
          <p:nvSpPr>
            <p:cNvPr id="116745" name="直角三角形 3"/>
            <p:cNvSpPr/>
            <p:nvPr/>
          </p:nvSpPr>
          <p:spPr>
            <a:xfrm rot="-3776846" flipH="1">
              <a:off x="7348209" y="5577506"/>
              <a:ext cx="753542" cy="331059"/>
            </a:xfrm>
            <a:custGeom>
              <a:avLst/>
              <a:gdLst>
                <a:gd name="txL" fmla="*/ 0 w 5883069"/>
                <a:gd name="txT" fmla="*/ 0 h 2823248"/>
                <a:gd name="txR" fmla="*/ 5883069 w 5883069"/>
                <a:gd name="txB" fmla="*/ 2823248 h 2823248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5883069" h="2823248">
                  <a:moveTo>
                    <a:pt x="1707" y="2269469"/>
                  </a:moveTo>
                  <a:lnTo>
                    <a:pt x="0" y="0"/>
                  </a:lnTo>
                  <a:lnTo>
                    <a:pt x="5883069" y="2823248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EDF4FA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46" name="直角三角形 3"/>
            <p:cNvSpPr/>
            <p:nvPr/>
          </p:nvSpPr>
          <p:spPr>
            <a:xfrm rot="5857328" flipH="1">
              <a:off x="7599121" y="5011645"/>
              <a:ext cx="479673" cy="361668"/>
            </a:xfrm>
            <a:custGeom>
              <a:avLst/>
              <a:gdLst>
                <a:gd name="txL" fmla="*/ 0 w 2822320"/>
                <a:gd name="txT" fmla="*/ 0 h 2269469"/>
                <a:gd name="txR" fmla="*/ 2822320 w 2822320"/>
                <a:gd name="txB" fmla="*/ 2269469 h 2269469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2822320" h="2269469">
                  <a:moveTo>
                    <a:pt x="1707" y="2269469"/>
                  </a:moveTo>
                  <a:lnTo>
                    <a:pt x="0" y="0"/>
                  </a:lnTo>
                  <a:lnTo>
                    <a:pt x="2822320" y="2269469"/>
                  </a:lnTo>
                  <a:lnTo>
                    <a:pt x="1707" y="2269469"/>
                  </a:lnTo>
                  <a:close/>
                </a:path>
              </a:pathLst>
            </a:custGeom>
            <a:solidFill>
              <a:srgbClr val="DCE8F5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47" name="直角三角形 3"/>
            <p:cNvSpPr/>
            <p:nvPr/>
          </p:nvSpPr>
          <p:spPr>
            <a:xfrm rot="1696192" flipH="1">
              <a:off x="7073742" y="4857600"/>
              <a:ext cx="699574" cy="410400"/>
            </a:xfrm>
            <a:custGeom>
              <a:avLst/>
              <a:gdLst>
                <a:gd name="txL" fmla="*/ 0 w 3084643"/>
                <a:gd name="txT" fmla="*/ 0 h 1802182"/>
                <a:gd name="txR" fmla="*/ 3084643 w 3084643"/>
                <a:gd name="txB" fmla="*/ 1802182 h 1802182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3084643" h="1802182">
                  <a:moveTo>
                    <a:pt x="1604" y="1802182"/>
                  </a:moveTo>
                  <a:cubicBezTo>
                    <a:pt x="5137" y="1194479"/>
                    <a:pt x="-2583" y="607703"/>
                    <a:pt x="950" y="0"/>
                  </a:cubicBezTo>
                  <a:lnTo>
                    <a:pt x="3084643" y="1630340"/>
                  </a:lnTo>
                  <a:lnTo>
                    <a:pt x="1604" y="1802182"/>
                  </a:lnTo>
                  <a:close/>
                </a:path>
              </a:pathLst>
            </a:custGeom>
            <a:solidFill>
              <a:srgbClr val="CADDEF">
                <a:alpha val="100000"/>
              </a:srgbClr>
            </a:solidFill>
            <a:ln w="9525">
              <a:noFill/>
            </a:ln>
          </p:spPr>
          <p:txBody>
            <a:bodyPr/>
            <a:lstStyle/>
            <a:p>
              <a:endParaRPr lang="zh-CN" altLang="en-US" sz="1350"/>
            </a:p>
          </p:txBody>
        </p:sp>
        <p:sp>
          <p:nvSpPr>
            <p:cNvPr id="116748" name="任意多边形 14"/>
            <p:cNvSpPr/>
            <p:nvPr/>
          </p:nvSpPr>
          <p:spPr>
            <a:xfrm flipH="1">
              <a:off x="5797432" y="4405313"/>
              <a:ext cx="2031060" cy="651244"/>
            </a:xfrm>
            <a:custGeom>
              <a:avLst/>
              <a:gdLst>
                <a:gd name="txL" fmla="*/ 0 w 8005567"/>
                <a:gd name="txT" fmla="*/ 0 h 2574921"/>
                <a:gd name="txR" fmla="*/ 8005567 w 8005567"/>
                <a:gd name="txB" fmla="*/ 2574921 h 2574921"/>
              </a:gdLst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txL" t="txT" r="txR" b="txB"/>
              <a:pathLst>
                <a:path w="8005567" h="2574921">
                  <a:moveTo>
                    <a:pt x="1176272" y="0"/>
                  </a:moveTo>
                  <a:lnTo>
                    <a:pt x="8003989" y="4539"/>
                  </a:lnTo>
                  <a:lnTo>
                    <a:pt x="8005567" y="2574921"/>
                  </a:lnTo>
                  <a:lnTo>
                    <a:pt x="0" y="2541798"/>
                  </a:lnTo>
                  <a:lnTo>
                    <a:pt x="1176272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</a:ln>
          </p:spPr>
          <p:txBody>
            <a:bodyPr lIns="135016" rIns="135016" anchor="ctr"/>
            <a:lstStyle/>
            <a:p>
              <a:pPr algn="ctr" eaLnBrk="1" hangingPunct="1">
                <a:buFont typeface="Arial" panose="020B0604020202020204" pitchFamily="34" charset="0"/>
                <a:buNone/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百度图片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flipH="1">
              <a:off x="5145832" y="4405313"/>
              <a:ext cx="853495" cy="651750"/>
            </a:xfrm>
            <a:custGeom>
              <a:avLst/>
              <a:gdLst>
                <a:gd name="connsiteX0" fmla="*/ 201754 w 853355"/>
                <a:gd name="connsiteY0" fmla="*/ 208605 h 651244"/>
                <a:gd name="connsiteX1" fmla="*/ 201754 w 853355"/>
                <a:gd name="connsiteY1" fmla="*/ 442640 h 651244"/>
                <a:gd name="connsiteX2" fmla="*/ 0 w 853355"/>
                <a:gd name="connsiteY2" fmla="*/ 325622 h 651244"/>
                <a:gd name="connsiteX3" fmla="*/ 201755 w 853355"/>
                <a:gd name="connsiteY3" fmla="*/ 0 h 651244"/>
                <a:gd name="connsiteX4" fmla="*/ 853355 w 853355"/>
                <a:gd name="connsiteY4" fmla="*/ 0 h 651244"/>
                <a:gd name="connsiteX5" fmla="*/ 853355 w 853355"/>
                <a:gd name="connsiteY5" fmla="*/ 651244 h 651244"/>
                <a:gd name="connsiteX6" fmla="*/ 201755 w 853355"/>
                <a:gd name="connsiteY6" fmla="*/ 651244 h 65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55" h="651244">
                  <a:moveTo>
                    <a:pt x="201754" y="208605"/>
                  </a:moveTo>
                  <a:lnTo>
                    <a:pt x="201754" y="442640"/>
                  </a:lnTo>
                  <a:lnTo>
                    <a:pt x="0" y="325622"/>
                  </a:lnTo>
                  <a:close/>
                  <a:moveTo>
                    <a:pt x="201755" y="0"/>
                  </a:moveTo>
                  <a:lnTo>
                    <a:pt x="853355" y="0"/>
                  </a:lnTo>
                  <a:lnTo>
                    <a:pt x="853355" y="651244"/>
                  </a:lnTo>
                  <a:lnTo>
                    <a:pt x="201755" y="6512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7508" rIns="216026"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defRPr/>
              </a:pPr>
              <a:r>
                <a:rPr kumimoji="0" lang="en-US" altLang="zh-CN" sz="2700" b="1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06</a:t>
              </a:r>
              <a:endParaRPr kumimoji="0" lang="en-US" altLang="zh-CN" sz="2700" b="1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116750" name="文本框 49"/>
            <p:cNvSpPr txBox="1"/>
            <p:nvPr/>
          </p:nvSpPr>
          <p:spPr>
            <a:xfrm flipH="1">
              <a:off x="5145832" y="5192485"/>
              <a:ext cx="2369275" cy="646331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rIns="0"/>
            <a:lstStyle/>
            <a:p>
              <a:pPr algn="just" eaLnBrk="1" hangingPunct="1">
                <a:buFont typeface="Arial" panose="020B0604020202020204" pitchFamily="34" charset="0"/>
                <a:buNone/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Arial" panose="020B0604020202020204" pitchFamily="34" charset="0"/>
                </a:rPr>
                <a:t>www.baidu.com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" name="TextBox 6"/>
          <p:cNvSpPr txBox="1"/>
          <p:nvPr/>
        </p:nvSpPr>
        <p:spPr>
          <a:xfrm>
            <a:off x="2620010" y="545148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素材准备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70225" y="1190625"/>
            <a:ext cx="2316480" cy="46037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素材查找的网站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66870" y="1343660"/>
            <a:ext cx="20116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一、店铺规划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66870" y="266890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二、作图工具介绍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166870" y="3994785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三、装修素材制作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66870" y="5321300"/>
            <a:ext cx="2621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四、模拟商城装修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" y="1427798"/>
            <a:ext cx="6469380" cy="439928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170" y="1427798"/>
            <a:ext cx="6375400" cy="4399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165" y="1427798"/>
            <a:ext cx="6338570" cy="43992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淘宝首页模板装修模板免费下载_psd格式_1920像素_编号17144492-千图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005" y="1382713"/>
            <a:ext cx="5701030" cy="145980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70955" y="2152333"/>
            <a:ext cx="249745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千图网</a:t>
            </a:r>
            <a:endPara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普通用户共享素材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每天</a:t>
            </a:r>
            <a:r>
              <a:rPr lang="en-US" altLang="zh-CN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次免费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下载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000694 -0.930379 " pathEditMode="relative" rAng="0" ptsTypes="">
                                      <p:cBhvr>
                                        <p:cTn id="6" dur="3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361315" y="721995"/>
            <a:ext cx="8369300" cy="5878843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女装背景图2_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7825" y="3569335"/>
            <a:ext cx="6991350" cy="2943225"/>
          </a:xfrm>
          <a:prstGeom prst="rect">
            <a:avLst/>
          </a:prstGeom>
        </p:spPr>
      </p:pic>
      <p:pic>
        <p:nvPicPr>
          <p:cNvPr id="3" name="图片 2" descr="模特"/>
          <p:cNvPicPr>
            <a:picLocks noChangeAspect="1"/>
          </p:cNvPicPr>
          <p:nvPr/>
        </p:nvPicPr>
        <p:blipFill>
          <a:blip r:embed="rId2"/>
          <a:srcRect l="47702" r="24413"/>
          <a:stretch>
            <a:fillRect/>
          </a:stretch>
        </p:blipFill>
        <p:spPr>
          <a:xfrm>
            <a:off x="1647825" y="812165"/>
            <a:ext cx="2804795" cy="26187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745740" y="261620"/>
            <a:ext cx="2926080" cy="46037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产品图与背景图准备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055" y="760095"/>
            <a:ext cx="8061325" cy="58693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299970" y="211455"/>
            <a:ext cx="5059680" cy="46037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对产品图片的基础处理、抠图等操作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361315" y="721995"/>
            <a:ext cx="8369300" cy="5878843"/>
          </a:xfrm>
          <a:prstGeom prst="rect">
            <a:avLst/>
          </a:prstGeom>
          <a:solidFill>
            <a:schemeClr val="tx1">
              <a:lumMod val="65000"/>
              <a:lumOff val="35000"/>
              <a:alpha val="83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 descr="模特_抠好图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66365" y="890270"/>
            <a:ext cx="3810635" cy="50774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824605" y="261620"/>
            <a:ext cx="2316480" cy="460375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准备好的产品图</a:t>
            </a:r>
            <a:endParaRPr lang="zh-CN" altLang="en-US" sz="2400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3610" y="807085"/>
            <a:ext cx="7257415" cy="5419090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620010" y="545148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建画布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56210" y="19050"/>
            <a:ext cx="9457055" cy="6819265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620010" y="545148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添背景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86995" y="454025"/>
            <a:ext cx="9454515" cy="6036945"/>
          </a:xfrm>
          <a:prstGeom prst="rect">
            <a:avLst/>
          </a:prstGeom>
        </p:spPr>
      </p:pic>
      <p:sp>
        <p:nvSpPr>
          <p:cNvPr id="3" name="TextBox 6"/>
          <p:cNvSpPr txBox="1"/>
          <p:nvPr/>
        </p:nvSpPr>
        <p:spPr>
          <a:xfrm>
            <a:off x="2620010" y="545148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添素材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5410" name="图片 1" descr="www.tuweimei.comComp_1794832_vB8RhekqS3sTiBZAuN7QAv1TixQWG9.jpg"/>
          <p:cNvPicPr>
            <a:picLocks noGrp="1"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913" y="933768"/>
            <a:ext cx="6072187" cy="455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5411" name="Text Box 3"/>
          <p:cNvSpPr txBox="1"/>
          <p:nvPr/>
        </p:nvSpPr>
        <p:spPr>
          <a:xfrm>
            <a:off x="1654175" y="5488305"/>
            <a:ext cx="8353425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一起做----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用指定素材进行制做一张轮播图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78" name="TextBox 3"/>
          <p:cNvSpPr txBox="1"/>
          <p:nvPr/>
        </p:nvSpPr>
        <p:spPr>
          <a:xfrm>
            <a:off x="545465" y="942023"/>
            <a:ext cx="2732088" cy="64516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4175" y="4966335"/>
            <a:ext cx="2399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时长：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文本框 2">
            <a:hlinkClick r:id="rId2"/>
          </p:cNvPr>
          <p:cNvSpPr txBox="1"/>
          <p:nvPr/>
        </p:nvSpPr>
        <p:spPr>
          <a:xfrm>
            <a:off x="5261610" y="372745"/>
            <a:ext cx="3496945" cy="368300"/>
          </a:xfrm>
          <a:prstGeom prst="rect">
            <a:avLst/>
          </a:prstGeom>
          <a:solidFill>
            <a:schemeClr val="tx1">
              <a:lumMod val="75000"/>
              <a:lumOff val="25000"/>
              <a:alpha val="91000"/>
            </a:schemeClr>
          </a:solidFill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bg1"/>
                </a:solidFill>
              </a:rPr>
              <a:t>点此下载产品图与背景图素材</a:t>
            </a:r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0051" name="Text Box 3"/>
          <p:cNvSpPr txBox="1"/>
          <p:nvPr/>
        </p:nvSpPr>
        <p:spPr>
          <a:xfrm>
            <a:off x="477203" y="1790065"/>
            <a:ext cx="8353425" cy="9531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店标图片、店招图片、 轮播图片与刚刚制作的图片有什么区别？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78" name="TextBox 3"/>
          <p:cNvSpPr txBox="1"/>
          <p:nvPr/>
        </p:nvSpPr>
        <p:spPr>
          <a:xfrm>
            <a:off x="545465" y="942023"/>
            <a:ext cx="2732088" cy="64516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77870" y="3115945"/>
            <a:ext cx="2214880" cy="132207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8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尺寸</a:t>
            </a:r>
            <a:endParaRPr lang="zh-CN" altLang="en-US" sz="8000" b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1945" y="5645150"/>
            <a:ext cx="812673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因此，只需要在第二步建画布时调整为对应尺寸即可做图对应的图片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3973" name="TextBox 4"/>
          <p:cNvSpPr txBox="1"/>
          <p:nvPr/>
        </p:nvSpPr>
        <p:spPr>
          <a:xfrm>
            <a:off x="2037715" y="2402205"/>
            <a:ext cx="6054090" cy="286131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了解店铺装修的概念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理解店铺装修思路和重要性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装修素材制作工具的基本操作和装修素材的制作流程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掌握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模拟商城店铺装修基本操作流程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48255" y="22860"/>
            <a:ext cx="404749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店标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建议尺寸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80*80PX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" y="1099185"/>
            <a:ext cx="3054985" cy="165036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9815" y="1099185"/>
            <a:ext cx="3399790" cy="160020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735" y="3054350"/>
            <a:ext cx="3479800" cy="1626870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815" y="3054350"/>
            <a:ext cx="3333115" cy="157162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735" y="5038090"/>
            <a:ext cx="3247390" cy="153352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9815" y="4980940"/>
            <a:ext cx="3533140" cy="1590675"/>
          </a:xfrm>
          <a:prstGeom prst="rect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2559050" y="21590"/>
            <a:ext cx="470471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店招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建议尺寸</a:t>
            </a:r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950*120PX</a:t>
            </a:r>
            <a:endParaRPr lang="en-US" altLang="zh-CN" sz="32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765" y="1097915"/>
            <a:ext cx="8839835" cy="173164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" y="5080635"/>
            <a:ext cx="8840470" cy="1667510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" y="3138805"/>
            <a:ext cx="8840470" cy="1644015"/>
          </a:xfrm>
          <a:prstGeom prst="rect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</p:pic>
      <p:sp>
        <p:nvSpPr>
          <p:cNvPr id="7" name="矩形 6"/>
          <p:cNvSpPr/>
          <p:nvPr/>
        </p:nvSpPr>
        <p:spPr>
          <a:xfrm>
            <a:off x="50165" y="1724660"/>
            <a:ext cx="9027160" cy="4798835"/>
          </a:xfrm>
          <a:prstGeom prst="rect">
            <a:avLst/>
          </a:prstGeom>
          <a:solidFill>
            <a:schemeClr val="bg1">
              <a:lumMod val="50000"/>
              <a:alpha val="91000"/>
            </a:schemeClr>
          </a:solidFill>
          <a:ln w="9525">
            <a:noFill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16610" y="2068830"/>
            <a:ext cx="750824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4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思考：图片一定是越漂亮越好吗？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05305" y="4895850"/>
            <a:ext cx="5516880" cy="73723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eaLnBrk="1" hangingPunct="1">
              <a:lnSpc>
                <a:spcPct val="150000"/>
              </a:lnSpc>
              <a:buFont typeface="Arial" panose="020B0604020202020204" pitchFamily="34" charset="0"/>
            </a:pP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一定是最符合用户需求的才是好的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5410" name="图片 1" descr="www.tuweimei.comComp_1794832_vB8RhekqS3sTiBZAuN7QAv1TixQWG9.jpg"/>
          <p:cNvPicPr>
            <a:picLocks noGrp="1"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913" y="933768"/>
            <a:ext cx="6072187" cy="455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5411" name="Text Box 3"/>
          <p:cNvSpPr txBox="1"/>
          <p:nvPr/>
        </p:nvSpPr>
        <p:spPr>
          <a:xfrm>
            <a:off x="1654175" y="5488305"/>
            <a:ext cx="8353425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一起做----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制作一张店标图、一张店招图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78" name="TextBox 3"/>
          <p:cNvSpPr txBox="1"/>
          <p:nvPr/>
        </p:nvSpPr>
        <p:spPr>
          <a:xfrm>
            <a:off x="545465" y="942023"/>
            <a:ext cx="2732088" cy="64516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4175" y="4966335"/>
            <a:ext cx="2399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时长：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595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47713"/>
            <a:ext cx="9128125" cy="5778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0" y="2234248"/>
            <a:ext cx="9128125" cy="2011680"/>
          </a:xfrm>
          <a:prstGeom prst="rect">
            <a:avLst/>
          </a:prstGeom>
          <a:solidFill>
            <a:schemeClr val="bg1">
              <a:alpha val="55000"/>
            </a:schemeClr>
          </a:solidFill>
        </p:spPr>
        <p:txBody>
          <a:bodyPr anchor="ctr">
            <a:spAutoFit/>
          </a:bodyPr>
          <a:lstStyle/>
          <a:p>
            <a:pPr marR="0" algn="ctr" defTabSz="914400">
              <a:lnSpc>
                <a:spcPct val="130000"/>
              </a:lnSpc>
              <a:spcBef>
                <a:spcPts val="600"/>
              </a:spcBef>
              <a:buClrTx/>
              <a:buSzTx/>
              <a:buFontTx/>
              <a:buNone/>
              <a:defRPr/>
            </a:pPr>
            <a:r>
              <a:rPr kumimoji="0" lang="zh-CN" altLang="en-US" sz="9600" kern="0" cap="none" spc="0" normalizeH="0" baseline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休憩</a:t>
            </a:r>
            <a:r>
              <a:rPr kumimoji="0" lang="zh-CN" altLang="en-US" sz="9600" kern="0" cap="none" spc="0" normalizeH="0" baseline="0" noProof="0" dirty="0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片刻</a:t>
            </a:r>
            <a:endParaRPr kumimoji="0" lang="zh-CN" altLang="en-US" sz="9600" kern="0" cap="none" spc="0" normalizeH="0" baseline="0" noProof="0" dirty="0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7795" y="995045"/>
            <a:ext cx="9761855" cy="54311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713355" y="338455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稿定，在线抠图，做轮播图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12510" y="6085205"/>
            <a:ext cx="2926080" cy="645160"/>
          </a:xfrm>
          <a:prstGeom prst="rect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txBody>
          <a:bodyPr wrap="none" rtlCol="0" anchor="t">
            <a:spAutoFit/>
          </a:bodyPr>
          <a:p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rPr>
              <a:t>辅助工具介绍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e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5410" name="图片 1" descr="www.tuweimei.comComp_1794832_vB8RhekqS3sTiBZAuN7QAv1TixQWG9.jpg"/>
          <p:cNvPicPr>
            <a:picLocks noGrp="1"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913" y="933768"/>
            <a:ext cx="6072187" cy="455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5411" name="Text Box 3"/>
          <p:cNvSpPr txBox="1"/>
          <p:nvPr/>
        </p:nvSpPr>
        <p:spPr>
          <a:xfrm>
            <a:off x="1654175" y="5488305"/>
            <a:ext cx="8353425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一起做----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制作两张轮播图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78" name="TextBox 3"/>
          <p:cNvSpPr txBox="1"/>
          <p:nvPr/>
        </p:nvSpPr>
        <p:spPr>
          <a:xfrm>
            <a:off x="545465" y="942023"/>
            <a:ext cx="2732088" cy="64516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654175" y="4966335"/>
            <a:ext cx="23990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时长：</a:t>
            </a:r>
            <a:r>
              <a:rPr lang="en-US" altLang="zh-CN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en-US" sz="28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8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2098" name="标题 6"/>
          <p:cNvSpPr>
            <a:spLocks noGrp="1"/>
          </p:cNvSpPr>
          <p:nvPr>
            <p:ph type="title" idx="4294967295"/>
          </p:nvPr>
        </p:nvSpPr>
        <p:spPr>
          <a:xfrm>
            <a:off x="3757295" y="2200910"/>
            <a:ext cx="4199255" cy="804545"/>
          </a:xfrm>
        </p:spPr>
        <p:txBody>
          <a:bodyPr vert="horz" wrap="square" lIns="0" tIns="0" rIns="0" bIns="0" anchor="ctr"/>
          <a:p>
            <a:pPr defTabSz="514350" eaLnBrk="1" hangingPunct="1"/>
            <a:r>
              <a:rPr lang="zh-CN" altLang="en-US" sz="36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模拟商城装修</a:t>
            </a:r>
            <a:endParaRPr lang="zh-CN" altLang="en-US" sz="36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矩形 7"/>
          <p:cNvSpPr/>
          <p:nvPr/>
        </p:nvSpPr>
        <p:spPr>
          <a:xfrm>
            <a:off x="1377950" y="1261745"/>
            <a:ext cx="6048375" cy="811530"/>
          </a:xfrm>
          <a:custGeom>
            <a:avLst/>
            <a:gdLst>
              <a:gd name="txL" fmla="*/ 0 w 2520280"/>
              <a:gd name="txT" fmla="*/ 0 h 1872208"/>
              <a:gd name="txR" fmla="*/ 2520280 w 2520280"/>
              <a:gd name="txB" fmla="*/ 1872208 h 1872208"/>
            </a:gdLst>
            <a:ahLst/>
            <a:cxnLst>
              <a:cxn ang="0">
                <a:pos x="0" y="0"/>
              </a:cxn>
              <a:cxn ang="0">
                <a:pos x="2147483646" y="0"/>
              </a:cxn>
              <a:cxn ang="0">
                <a:pos x="0" y="0"/>
              </a:cxn>
              <a:cxn ang="0">
                <a:pos x="0" y="0"/>
              </a:cxn>
              <a:cxn ang="0">
                <a:pos x="2147483646" y="0"/>
              </a:cxn>
              <a:cxn ang="0">
                <a:pos x="0" y="0"/>
              </a:cxn>
            </a:cxnLst>
            <a:rect l="txL" t="txT" r="txR" b="tx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47625" cap="sq" cmpd="sng">
            <a:solidFill>
              <a:srgbClr val="00B0F0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0" rIns="0" anchor="b">
            <a:spAutoFit/>
          </a:bodyPr>
          <a:lstStyle/>
          <a:p>
            <a:pPr algn="just" eaLnBrk="1" hangingPunct="1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店铺装修步骤</a:t>
            </a:r>
            <a:endParaRPr lang="zh-CN" altLang="en-US" sz="3600" b="1" dirty="0">
              <a:solidFill>
                <a:srgbClr val="33333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0" name="直角三角形 7"/>
          <p:cNvSpPr/>
          <p:nvPr/>
        </p:nvSpPr>
        <p:spPr>
          <a:xfrm flipH="1" flipV="1">
            <a:off x="5980748" y="3692525"/>
            <a:ext cx="149225" cy="288925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1" name="直角三角形 5"/>
          <p:cNvSpPr/>
          <p:nvPr/>
        </p:nvSpPr>
        <p:spPr>
          <a:xfrm>
            <a:off x="4991735" y="3081338"/>
            <a:ext cx="147638" cy="290512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2" name="直角三角形 36"/>
          <p:cNvSpPr/>
          <p:nvPr/>
        </p:nvSpPr>
        <p:spPr>
          <a:xfrm flipH="1" flipV="1">
            <a:off x="4844098" y="3692525"/>
            <a:ext cx="147637" cy="288925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3" name="直角三角形 37"/>
          <p:cNvSpPr/>
          <p:nvPr/>
        </p:nvSpPr>
        <p:spPr>
          <a:xfrm>
            <a:off x="3853498" y="3081338"/>
            <a:ext cx="149225" cy="290512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4" name="直角三角形 39"/>
          <p:cNvSpPr/>
          <p:nvPr/>
        </p:nvSpPr>
        <p:spPr>
          <a:xfrm flipH="1" flipV="1">
            <a:off x="3705860" y="3692525"/>
            <a:ext cx="149225" cy="288925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5" name="直角三角形 40"/>
          <p:cNvSpPr/>
          <p:nvPr/>
        </p:nvSpPr>
        <p:spPr>
          <a:xfrm>
            <a:off x="2716848" y="3081338"/>
            <a:ext cx="147637" cy="290512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6" name="直角三角形 42"/>
          <p:cNvSpPr/>
          <p:nvPr/>
        </p:nvSpPr>
        <p:spPr>
          <a:xfrm flipH="1" flipV="1">
            <a:off x="2569210" y="3692525"/>
            <a:ext cx="147638" cy="288925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7" name="直角三角形 43"/>
          <p:cNvSpPr/>
          <p:nvPr/>
        </p:nvSpPr>
        <p:spPr>
          <a:xfrm>
            <a:off x="1578610" y="3081338"/>
            <a:ext cx="149225" cy="290512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8" name="直角三角形 45"/>
          <p:cNvSpPr/>
          <p:nvPr/>
        </p:nvSpPr>
        <p:spPr>
          <a:xfrm flipH="1" flipV="1">
            <a:off x="1430973" y="3692525"/>
            <a:ext cx="149225" cy="288925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099" name="直角三角形 46"/>
          <p:cNvSpPr/>
          <p:nvPr/>
        </p:nvSpPr>
        <p:spPr>
          <a:xfrm>
            <a:off x="441960" y="3081338"/>
            <a:ext cx="147638" cy="290512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100" name="右箭头 31"/>
          <p:cNvSpPr/>
          <p:nvPr/>
        </p:nvSpPr>
        <p:spPr>
          <a:xfrm>
            <a:off x="274320" y="3086100"/>
            <a:ext cx="8834120" cy="892175"/>
          </a:xfrm>
          <a:prstGeom prst="rightArrow">
            <a:avLst>
              <a:gd name="adj1" fmla="val 50000"/>
              <a:gd name="adj2" fmla="val 67820"/>
            </a:avLst>
          </a:prstGeom>
          <a:solidFill>
            <a:srgbClr val="808080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93"/>
          <p:cNvSpPr/>
          <p:nvPr/>
        </p:nvSpPr>
        <p:spPr>
          <a:xfrm rot="-900593">
            <a:off x="576263" y="2948940"/>
            <a:ext cx="866775" cy="1165225"/>
          </a:xfrm>
          <a:custGeom>
            <a:avLst/>
            <a:gdLst>
              <a:gd name="txL" fmla="*/ 0 w 866141"/>
              <a:gd name="txT" fmla="*/ 0 h 1164151"/>
              <a:gd name="txR" fmla="*/ 866141 w 866141"/>
              <a:gd name="txB" fmla="*/ 1164151 h 1164151"/>
            </a:gdLst>
            <a:ahLst/>
            <a:cxnLst>
              <a:cxn ang="0">
                <a:pos x="874166" y="235510"/>
              </a:cxn>
              <a:cxn ang="0">
                <a:pos x="882130" y="1191301"/>
              </a:cxn>
              <a:cxn ang="0">
                <a:pos x="7972" y="955787"/>
              </a:cxn>
              <a:cxn ang="0">
                <a:pos x="0" y="0"/>
              </a:cxn>
            </a:cxnLst>
            <a:rect l="txL" t="txT" r="txR" b="txB"/>
            <a:pathLst>
              <a:path w="866141" h="1164151">
                <a:moveTo>
                  <a:pt x="858320" y="230144"/>
                </a:moveTo>
                <a:lnTo>
                  <a:pt x="866141" y="1164151"/>
                </a:lnTo>
                <a:lnTo>
                  <a:pt x="7822" y="934007"/>
                </a:lnTo>
                <a:lnTo>
                  <a:pt x="0" y="0"/>
                </a:lnTo>
                <a:lnTo>
                  <a:pt x="858320" y="230144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图片空间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102" name="任意多边形 94"/>
          <p:cNvSpPr/>
          <p:nvPr/>
        </p:nvSpPr>
        <p:spPr>
          <a:xfrm rot="-900593">
            <a:off x="1715135" y="2949575"/>
            <a:ext cx="865188" cy="1165225"/>
          </a:xfrm>
          <a:custGeom>
            <a:avLst/>
            <a:gdLst>
              <a:gd name="txL" fmla="*/ 0 w 866141"/>
              <a:gd name="txT" fmla="*/ 0 h 1164151"/>
              <a:gd name="txR" fmla="*/ 866141 w 866141"/>
              <a:gd name="txB" fmla="*/ 1164151 h 1164151"/>
            </a:gdLst>
            <a:ahLst/>
            <a:cxnLst>
              <a:cxn ang="0">
                <a:pos x="0" y="0"/>
              </a:cxn>
              <a:cxn ang="0">
                <a:pos x="835020" y="235511"/>
              </a:cxn>
              <a:cxn ang="0">
                <a:pos x="842629" y="1191301"/>
              </a:cxn>
              <a:cxn ang="0">
                <a:pos x="7611" y="955787"/>
              </a:cxn>
            </a:cxnLst>
            <a:rect l="txL" t="txT" r="txR" b="txB"/>
            <a:pathLst>
              <a:path w="866141" h="1164151">
                <a:moveTo>
                  <a:pt x="0" y="0"/>
                </a:moveTo>
                <a:lnTo>
                  <a:pt x="858320" y="230145"/>
                </a:lnTo>
                <a:lnTo>
                  <a:pt x="866141" y="1164151"/>
                </a:lnTo>
                <a:lnTo>
                  <a:pt x="7822" y="934007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店铺设置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103" name="任意多边形 95"/>
          <p:cNvSpPr/>
          <p:nvPr/>
        </p:nvSpPr>
        <p:spPr>
          <a:xfrm rot="-900593">
            <a:off x="2851785" y="2949575"/>
            <a:ext cx="866775" cy="1165225"/>
          </a:xfrm>
          <a:custGeom>
            <a:avLst/>
            <a:gdLst>
              <a:gd name="txL" fmla="*/ 0 w 866141"/>
              <a:gd name="txT" fmla="*/ 0 h 1164151"/>
              <a:gd name="txR" fmla="*/ 866141 w 866141"/>
              <a:gd name="txB" fmla="*/ 1164151 h 1164151"/>
            </a:gdLst>
            <a:ahLst/>
            <a:cxnLst>
              <a:cxn ang="0">
                <a:pos x="874165" y="235510"/>
              </a:cxn>
              <a:cxn ang="0">
                <a:pos x="882130" y="1191301"/>
              </a:cxn>
              <a:cxn ang="0">
                <a:pos x="7971" y="955786"/>
              </a:cxn>
              <a:cxn ang="0">
                <a:pos x="0" y="0"/>
              </a:cxn>
            </a:cxnLst>
            <a:rect l="txL" t="txT" r="txR" b="txB"/>
            <a:pathLst>
              <a:path w="866141" h="1164151">
                <a:moveTo>
                  <a:pt x="858319" y="230144"/>
                </a:moveTo>
                <a:lnTo>
                  <a:pt x="866141" y="1164151"/>
                </a:lnTo>
                <a:lnTo>
                  <a:pt x="7821" y="934006"/>
                </a:lnTo>
                <a:lnTo>
                  <a:pt x="0" y="0"/>
                </a:lnTo>
                <a:lnTo>
                  <a:pt x="858319" y="230144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模板管理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104" name="任意多边形 96"/>
          <p:cNvSpPr/>
          <p:nvPr/>
        </p:nvSpPr>
        <p:spPr>
          <a:xfrm rot="-900593">
            <a:off x="3990023" y="2949575"/>
            <a:ext cx="865187" cy="1165225"/>
          </a:xfrm>
          <a:custGeom>
            <a:avLst/>
            <a:gdLst>
              <a:gd name="txL" fmla="*/ 0 w 866141"/>
              <a:gd name="txT" fmla="*/ 0 h 1164151"/>
              <a:gd name="txR" fmla="*/ 866141 w 866141"/>
              <a:gd name="txB" fmla="*/ 1164151 h 1164151"/>
            </a:gdLst>
            <a:ahLst/>
            <a:cxnLst>
              <a:cxn ang="0">
                <a:pos x="834994" y="235510"/>
              </a:cxn>
              <a:cxn ang="0">
                <a:pos x="842605" y="1191301"/>
              </a:cxn>
              <a:cxn ang="0">
                <a:pos x="7609" y="955787"/>
              </a:cxn>
              <a:cxn ang="0">
                <a:pos x="0" y="0"/>
              </a:cxn>
            </a:cxnLst>
            <a:rect l="txL" t="txT" r="txR" b="txB"/>
            <a:pathLst>
              <a:path w="866141" h="1164151">
                <a:moveTo>
                  <a:pt x="858319" y="230144"/>
                </a:moveTo>
                <a:lnTo>
                  <a:pt x="866141" y="1164151"/>
                </a:lnTo>
                <a:lnTo>
                  <a:pt x="7821" y="934007"/>
                </a:lnTo>
                <a:lnTo>
                  <a:pt x="0" y="0"/>
                </a:lnTo>
                <a:lnTo>
                  <a:pt x="858319" y="230144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素材上传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105" name="任意多边形 97"/>
          <p:cNvSpPr/>
          <p:nvPr/>
        </p:nvSpPr>
        <p:spPr>
          <a:xfrm rot="-900593">
            <a:off x="5126673" y="2949575"/>
            <a:ext cx="866775" cy="1165225"/>
          </a:xfrm>
          <a:custGeom>
            <a:avLst/>
            <a:gdLst>
              <a:gd name="txL" fmla="*/ 0 w 866141"/>
              <a:gd name="txT" fmla="*/ 0 h 1164152"/>
              <a:gd name="txR" fmla="*/ 866141 w 866141"/>
              <a:gd name="txB" fmla="*/ 1164152 h 1164152"/>
            </a:gdLst>
            <a:ahLst/>
            <a:cxnLst>
              <a:cxn ang="0">
                <a:pos x="0" y="0"/>
              </a:cxn>
              <a:cxn ang="0">
                <a:pos x="874165" y="235506"/>
              </a:cxn>
              <a:cxn ang="0">
                <a:pos x="882130" y="1191277"/>
              </a:cxn>
              <a:cxn ang="0">
                <a:pos x="7971" y="955764"/>
              </a:cxn>
            </a:cxnLst>
            <a:rect l="txL" t="txT" r="txR" b="txB"/>
            <a:pathLst>
              <a:path w="866141" h="1164152">
                <a:moveTo>
                  <a:pt x="0" y="0"/>
                </a:moveTo>
                <a:lnTo>
                  <a:pt x="858319" y="230145"/>
                </a:lnTo>
                <a:lnTo>
                  <a:pt x="866141" y="1164152"/>
                </a:lnTo>
                <a:lnTo>
                  <a:pt x="7821" y="934007"/>
                </a:lnTo>
                <a:lnTo>
                  <a:pt x="0" y="0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r>
              <a:rPr lang="zh-CN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样式管理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直角三角形 43"/>
          <p:cNvSpPr/>
          <p:nvPr/>
        </p:nvSpPr>
        <p:spPr>
          <a:xfrm>
            <a:off x="7268210" y="3081338"/>
            <a:ext cx="149225" cy="290512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直角三角形 45"/>
          <p:cNvSpPr/>
          <p:nvPr/>
        </p:nvSpPr>
        <p:spPr>
          <a:xfrm flipH="1" flipV="1">
            <a:off x="7120573" y="3692525"/>
            <a:ext cx="149225" cy="288925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直角三角形 46"/>
          <p:cNvSpPr/>
          <p:nvPr/>
        </p:nvSpPr>
        <p:spPr>
          <a:xfrm>
            <a:off x="6131560" y="3081338"/>
            <a:ext cx="147638" cy="290512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93"/>
          <p:cNvSpPr/>
          <p:nvPr/>
        </p:nvSpPr>
        <p:spPr>
          <a:xfrm rot="-900593">
            <a:off x="6265863" y="2948940"/>
            <a:ext cx="866775" cy="1165225"/>
          </a:xfrm>
          <a:custGeom>
            <a:avLst/>
            <a:gdLst>
              <a:gd name="txL" fmla="*/ 0 w 866141"/>
              <a:gd name="txT" fmla="*/ 0 h 1164151"/>
              <a:gd name="txR" fmla="*/ 866141 w 866141"/>
              <a:gd name="txB" fmla="*/ 1164151 h 1164151"/>
            </a:gdLst>
            <a:ahLst/>
            <a:cxnLst>
              <a:cxn ang="0">
                <a:pos x="874166" y="235510"/>
              </a:cxn>
              <a:cxn ang="0">
                <a:pos x="882130" y="1191301"/>
              </a:cxn>
              <a:cxn ang="0">
                <a:pos x="7972" y="955787"/>
              </a:cxn>
              <a:cxn ang="0">
                <a:pos x="0" y="0"/>
              </a:cxn>
            </a:cxnLst>
            <a:rect l="txL" t="txT" r="txR" b="txB"/>
            <a:pathLst>
              <a:path w="866141" h="1164151">
                <a:moveTo>
                  <a:pt x="858320" y="230144"/>
                </a:moveTo>
                <a:lnTo>
                  <a:pt x="866141" y="1164151"/>
                </a:lnTo>
                <a:lnTo>
                  <a:pt x="7822" y="934007"/>
                </a:lnTo>
                <a:lnTo>
                  <a:pt x="0" y="0"/>
                </a:lnTo>
                <a:lnTo>
                  <a:pt x="858320" y="230144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分类管理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直角三角形 45"/>
          <p:cNvSpPr/>
          <p:nvPr/>
        </p:nvSpPr>
        <p:spPr>
          <a:xfrm flipH="1" flipV="1">
            <a:off x="8259128" y="3692525"/>
            <a:ext cx="149225" cy="288925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直角三角形 46"/>
          <p:cNvSpPr/>
          <p:nvPr/>
        </p:nvSpPr>
        <p:spPr>
          <a:xfrm>
            <a:off x="7270115" y="3081338"/>
            <a:ext cx="147638" cy="290512"/>
          </a:xfrm>
          <a:prstGeom prst="rtTriangle">
            <a:avLst/>
          </a:prstGeom>
          <a:solidFill>
            <a:srgbClr val="00668A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93"/>
          <p:cNvSpPr/>
          <p:nvPr/>
        </p:nvSpPr>
        <p:spPr>
          <a:xfrm rot="-900593">
            <a:off x="7404418" y="2948940"/>
            <a:ext cx="866775" cy="1165225"/>
          </a:xfrm>
          <a:custGeom>
            <a:avLst/>
            <a:gdLst>
              <a:gd name="txL" fmla="*/ 0 w 866141"/>
              <a:gd name="txT" fmla="*/ 0 h 1164151"/>
              <a:gd name="txR" fmla="*/ 866141 w 866141"/>
              <a:gd name="txB" fmla="*/ 1164151 h 1164151"/>
            </a:gdLst>
            <a:ahLst/>
            <a:cxnLst>
              <a:cxn ang="0">
                <a:pos x="874166" y="235510"/>
              </a:cxn>
              <a:cxn ang="0">
                <a:pos x="882130" y="1191301"/>
              </a:cxn>
              <a:cxn ang="0">
                <a:pos x="7972" y="955787"/>
              </a:cxn>
              <a:cxn ang="0">
                <a:pos x="0" y="0"/>
              </a:cxn>
            </a:cxnLst>
            <a:rect l="txL" t="txT" r="txR" b="txB"/>
            <a:pathLst>
              <a:path w="866141" h="1164151">
                <a:moveTo>
                  <a:pt x="858320" y="230144"/>
                </a:moveTo>
                <a:lnTo>
                  <a:pt x="866141" y="1164151"/>
                </a:lnTo>
                <a:lnTo>
                  <a:pt x="7822" y="934007"/>
                </a:lnTo>
                <a:lnTo>
                  <a:pt x="0" y="0"/>
                </a:lnTo>
                <a:lnTo>
                  <a:pt x="858320" y="230144"/>
                </a:lnTo>
                <a:close/>
              </a:path>
            </a:pathLst>
          </a:custGeom>
          <a:solidFill>
            <a:srgbClr val="00B0F0"/>
          </a:solidFill>
          <a:ln w="9525">
            <a:noFill/>
          </a:ln>
        </p:spPr>
        <p:txBody>
          <a:bodyPr anchor="ctr"/>
          <a:p>
            <a:pPr algn="ctr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导航管理</a:t>
            </a:r>
            <a:endParaRPr lang="zh-CN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5171" name="TextBox 6"/>
          <p:cNvSpPr txBox="1"/>
          <p:nvPr/>
        </p:nvSpPr>
        <p:spPr>
          <a:xfrm>
            <a:off x="2403475" y="223838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图片空间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" y="626110"/>
            <a:ext cx="1971675" cy="629539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900430" y="3361055"/>
            <a:ext cx="898525" cy="360003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85" y="1219835"/>
            <a:ext cx="8749030" cy="5108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bldLvl="0" animBg="1"/>
      <p:bldP spid="6" grpId="2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1" name="TextBox 6"/>
          <p:cNvSpPr txBox="1"/>
          <p:nvPr/>
        </p:nvSpPr>
        <p:spPr>
          <a:xfrm>
            <a:off x="2403475" y="223838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店铺设置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8430" y="963930"/>
            <a:ext cx="8867775" cy="589851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1005840" y="3498850"/>
            <a:ext cx="1095375" cy="534670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6018" name="图片 13" descr="3dp-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1793875"/>
            <a:ext cx="2925762" cy="4083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6019" name="Rectangle 2"/>
          <p:cNvSpPr/>
          <p:nvPr>
            <p:ph type="title" idx="4294967295"/>
          </p:nvPr>
        </p:nvSpPr>
        <p:spPr>
          <a:xfrm>
            <a:off x="4266565" y="1675130"/>
            <a:ext cx="4098925" cy="3507105"/>
          </a:xfrm>
          <a:noFill/>
          <a:ln>
            <a:noFill/>
          </a:ln>
        </p:spPr>
        <p:txBody>
          <a:bodyPr lIns="90170" tIns="46990" rIns="90170" bIns="46990" anchor="ctr"/>
          <a:p>
            <a:pPr algn="l" eaLnBrk="1" hangingPunct="1"/>
            <a:br>
              <a:rPr lang="en-US" altLang="zh-CN" sz="3600" b="1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  <a:cs typeface="+mj-cs"/>
              </a:rPr>
            </a:br>
            <a:r>
              <a:rPr lang="zh-CN" altLang="en-US" sz="3600" b="1" dirty="0">
                <a:solidFill>
                  <a:srgbClr val="FF0000"/>
                </a:solidFill>
                <a:latin typeface="+mj-lt"/>
                <a:ea typeface="微软雅黑" panose="020B0503020204020204" pitchFamily="34" charset="-122"/>
                <a:cs typeface="+mj-cs"/>
              </a:rPr>
              <a:t>要学到哪些才能完成店铺装修？</a:t>
            </a:r>
            <a:endParaRPr lang="zh-CN" altLang="en-US" sz="3600" b="1" dirty="0">
              <a:solidFill>
                <a:srgbClr val="FF0000"/>
              </a:solidFill>
              <a:latin typeface="+mj-lt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平行四边形 3"/>
          <p:cNvSpPr>
            <a:spLocks noChangeArrowheads="1"/>
          </p:cNvSpPr>
          <p:nvPr/>
        </p:nvSpPr>
        <p:spPr bwMode="auto">
          <a:xfrm>
            <a:off x="3346768" y="756285"/>
            <a:ext cx="2449513" cy="647700"/>
          </a:xfrm>
          <a:prstGeom prst="parallelogram">
            <a:avLst>
              <a:gd name="adj" fmla="val 25002"/>
            </a:avLst>
          </a:prstGeom>
          <a:solidFill>
            <a:srgbClr val="95B3D7"/>
          </a:solidFill>
          <a:ln w="25400">
            <a:solidFill>
              <a:schemeClr val="bg1"/>
            </a:solidFill>
            <a:round/>
          </a:ln>
          <a:effectLst>
            <a:outerShdw blurRad="63500" dist="38100" dir="2700000" algn="tl" rotWithShape="0">
              <a:srgbClr val="000000">
                <a:alpha val="39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头脑风暴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6198" name="TextBox 9"/>
          <p:cNvSpPr txBox="1"/>
          <p:nvPr/>
        </p:nvSpPr>
        <p:spPr>
          <a:xfrm>
            <a:off x="2402205" y="246063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模板设置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8225" y="1041400"/>
            <a:ext cx="6182360" cy="55797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185" y="593725"/>
            <a:ext cx="1971675" cy="629539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39090" y="3317875"/>
            <a:ext cx="898525" cy="360003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7220" y="1002665"/>
            <a:ext cx="7114540" cy="5495290"/>
          </a:xfrm>
          <a:prstGeom prst="rect">
            <a:avLst/>
          </a:prstGeom>
        </p:spPr>
      </p:pic>
      <p:sp>
        <p:nvSpPr>
          <p:cNvPr id="136198" name="TextBox 9"/>
          <p:cNvSpPr txBox="1"/>
          <p:nvPr/>
        </p:nvSpPr>
        <p:spPr>
          <a:xfrm>
            <a:off x="2402205" y="246063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素材上传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084" y="1297598"/>
            <a:ext cx="1905000" cy="5200650"/>
          </a:xfrm>
          <a:prstGeom prst="rect">
            <a:avLst/>
          </a:prstGeom>
        </p:spPr>
      </p:pic>
      <p:sp>
        <p:nvSpPr>
          <p:cNvPr id="5" name="同侧圆角矩形 4"/>
          <p:cNvSpPr/>
          <p:nvPr/>
        </p:nvSpPr>
        <p:spPr>
          <a:xfrm>
            <a:off x="4509770" y="1099185"/>
            <a:ext cx="1339215" cy="497205"/>
          </a:xfrm>
          <a:prstGeom prst="round2SameRect">
            <a:avLst/>
          </a:prstGeom>
          <a:noFill/>
          <a:ln w="44450" cmpd="sng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" y="1002665"/>
            <a:ext cx="8934450" cy="4450715"/>
          </a:xfrm>
          <a:prstGeom prst="rect">
            <a:avLst/>
          </a:prstGeom>
        </p:spPr>
      </p:pic>
      <p:sp>
        <p:nvSpPr>
          <p:cNvPr id="8" name="同侧圆角矩形 7"/>
          <p:cNvSpPr/>
          <p:nvPr/>
        </p:nvSpPr>
        <p:spPr>
          <a:xfrm>
            <a:off x="6727190" y="1357630"/>
            <a:ext cx="1339215" cy="497205"/>
          </a:xfrm>
          <a:prstGeom prst="round2SameRect">
            <a:avLst/>
          </a:prstGeom>
          <a:noFill/>
          <a:ln w="44450" cmpd="sng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8243" name="TextBox 4"/>
          <p:cNvSpPr txBox="1"/>
          <p:nvPr/>
        </p:nvSpPr>
        <p:spPr>
          <a:xfrm>
            <a:off x="7534275" y="492760"/>
            <a:ext cx="1334135" cy="64516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店招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8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825" y="1266825"/>
            <a:ext cx="7372350" cy="432435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3" name="TextBox 4"/>
          <p:cNvSpPr txBox="1"/>
          <p:nvPr/>
        </p:nvSpPr>
        <p:spPr>
          <a:xfrm>
            <a:off x="7534275" y="492760"/>
            <a:ext cx="1334135" cy="64516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9525">
            <a:noFill/>
          </a:ln>
        </p:spPr>
        <p:txBody>
          <a:bodyPr wrap="square">
            <a:spAutoFit/>
          </a:bodyPr>
          <a:lstStyle/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120" y="1306195"/>
            <a:ext cx="8747760" cy="4871085"/>
          </a:xfrm>
          <a:prstGeom prst="rect">
            <a:avLst/>
          </a:prstGeom>
        </p:spPr>
      </p:pic>
      <p:sp>
        <p:nvSpPr>
          <p:cNvPr id="8" name="同侧圆角矩形 7"/>
          <p:cNvSpPr/>
          <p:nvPr/>
        </p:nvSpPr>
        <p:spPr>
          <a:xfrm>
            <a:off x="7534275" y="2493645"/>
            <a:ext cx="1339215" cy="497205"/>
          </a:xfrm>
          <a:prstGeom prst="round2SameRect">
            <a:avLst/>
          </a:prstGeom>
          <a:noFill/>
          <a:ln w="44450" cmpd="sng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53712" y="819150"/>
            <a:ext cx="4991100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7" name="TextBox 3"/>
          <p:cNvSpPr txBox="1"/>
          <p:nvPr/>
        </p:nvSpPr>
        <p:spPr>
          <a:xfrm>
            <a:off x="2402840" y="235903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样式管理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520" y="980440"/>
            <a:ext cx="7082790" cy="5918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015" y="2412365"/>
            <a:ext cx="7314565" cy="41890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38" name="TextBox 1"/>
          <p:cNvSpPr txBox="1"/>
          <p:nvPr/>
        </p:nvSpPr>
        <p:spPr>
          <a:xfrm>
            <a:off x="2402205" y="223203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分类管理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" y="739775"/>
            <a:ext cx="1790700" cy="60858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45" y="1069975"/>
            <a:ext cx="7415530" cy="295148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039610" y="1736725"/>
            <a:ext cx="1095375" cy="534670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0.102292 0.003056 " pathEditMode="relative" rAng="0" ptsTypes="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5" presetClass="emph" presetSubtype="0" repeatCount="indefinite" fill="hold" grpId="2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01389 0.001852 L -0.425347 -0.044907 " pathEditMode="relative" ptsTypes="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5" presetClass="emph" presetSubtype="0" repeatCount="4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6" grpId="3" animBg="1"/>
      <p:bldP spid="6" grpId="4" animBg="1"/>
      <p:bldP spid="6" grpId="5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205" y="1482725"/>
            <a:ext cx="8888730" cy="4157345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220335" y="2984500"/>
            <a:ext cx="1095375" cy="889207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455" y="1144905"/>
            <a:ext cx="8973820" cy="5065395"/>
          </a:xfrm>
          <a:prstGeom prst="rect">
            <a:avLst/>
          </a:prstGeom>
        </p:spPr>
      </p:pic>
      <p:sp>
        <p:nvSpPr>
          <p:cNvPr id="143364" name="TextBox 4"/>
          <p:cNvSpPr txBox="1"/>
          <p:nvPr/>
        </p:nvSpPr>
        <p:spPr>
          <a:xfrm>
            <a:off x="2402205" y="223838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lstStyle/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导航管理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6510" y="1672590"/>
            <a:ext cx="4515485" cy="3406140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7962900" y="2058035"/>
            <a:ext cx="1095375" cy="534670"/>
          </a:xfrm>
          <a:prstGeom prst="roundRect">
            <a:avLst/>
          </a:prstGeom>
          <a:noFill/>
          <a:ln w="41275" cmpd="sng">
            <a:solidFill>
              <a:srgbClr val="FF0000"/>
            </a:solidFill>
            <a:prstDash val="solid"/>
          </a:ln>
        </p:spPr>
        <p:txBody>
          <a:bodyPr wrap="square">
            <a:spAutoFit/>
          </a:bodyPr>
          <a:p>
            <a:pPr marL="457200" lvl="0" indent="-457200">
              <a:lnSpc>
                <a:spcPct val="90000"/>
              </a:lnSpc>
              <a:spcBef>
                <a:spcPct val="50000"/>
              </a:spcBef>
              <a:buClr>
                <a:schemeClr val="tx1"/>
              </a:buClr>
              <a:buSzPct val="85000"/>
            </a:pPr>
            <a:endParaRPr lang="zh-CN" altLang="en-US" sz="28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 animBg="1"/>
      <p:bldP spid="6" grpId="2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45410" name="图片 1" descr="www.tuweimei.comComp_1794832_vB8RhekqS3sTiBZAuN7QAv1TixQWG9.jpg"/>
          <p:cNvPicPr>
            <a:picLocks noGrp="1"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331913" y="933768"/>
            <a:ext cx="6072187" cy="455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5411" name="Text Box 3"/>
          <p:cNvSpPr txBox="1"/>
          <p:nvPr/>
        </p:nvSpPr>
        <p:spPr>
          <a:xfrm>
            <a:off x="1654175" y="5488305"/>
            <a:ext cx="8353425" cy="7683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4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一起做----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模拟商城装修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1378" name="TextBox 3"/>
          <p:cNvSpPr txBox="1"/>
          <p:nvPr/>
        </p:nvSpPr>
        <p:spPr>
          <a:xfrm>
            <a:off x="545465" y="942023"/>
            <a:ext cx="2732088" cy="645160"/>
          </a:xfrm>
          <a:prstGeom prst="rect">
            <a:avLst/>
          </a:prstGeom>
          <a:gradFill>
            <a:gsLst>
              <a:gs pos="0">
                <a:srgbClr val="E30000"/>
              </a:gs>
              <a:gs pos="100000">
                <a:srgbClr val="760303"/>
              </a:gs>
            </a:gsLst>
            <a:lin ang="5400000" scaled="0"/>
          </a:gradFill>
          <a:ln w="9525">
            <a:noFill/>
          </a:ln>
        </p:spPr>
        <p:txBody>
          <a:bodyPr>
            <a:spAutoFit/>
          </a:bodyPr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练一练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5" name="图示 4"/>
          <p:cNvGraphicFramePr/>
          <p:nvPr/>
        </p:nvGraphicFramePr>
        <p:xfrm>
          <a:off x="859809" y="791571"/>
          <a:ext cx="7547211" cy="55273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7461" name="TextBox 4"/>
          <p:cNvSpPr txBox="1"/>
          <p:nvPr/>
        </p:nvSpPr>
        <p:spPr>
          <a:xfrm>
            <a:off x="1774190" y="2317115"/>
            <a:ext cx="6328410" cy="34150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店铺装修的思路是什么？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用作图软件抠图、去水印、添加文字水印等操作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装修素材的制作：【店标：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80PX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；店招：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120PX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张轮播：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950*400PX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eaLnBrk="1" hangingPunct="1">
              <a:lnSpc>
                <a:spcPct val="150000"/>
              </a:lnSpc>
              <a:buFont typeface="Arial" panose="020B0604020202020204" pitchFamily="34" charset="0"/>
              <a:buAutoNum type="arabicPeriod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模拟商城店铺装修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今日作业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94815" y="2519680"/>
            <a:ext cx="60039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以第三方电商平台上传的商品为依据制作：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张店招图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张店标图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zh-CN" sz="240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张轮播图</a:t>
            </a:r>
            <a:endParaRPr lang="zh-CN" altLang="en-US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  <p:custDataLst>
      <p:tags r:id="rId1"/>
    </p:custData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8066" name="标题 6"/>
          <p:cNvSpPr>
            <a:spLocks noGrp="1"/>
          </p:cNvSpPr>
          <p:nvPr>
            <p:ph type="title" idx="4294967295"/>
          </p:nvPr>
        </p:nvSpPr>
        <p:spPr>
          <a:xfrm>
            <a:off x="4156710" y="1923415"/>
            <a:ext cx="3161030" cy="1325880"/>
          </a:xfrm>
        </p:spPr>
        <p:txBody>
          <a:bodyPr vert="horz" wrap="square" lIns="0" tIns="0" rIns="0" bIns="0" anchor="ctr"/>
          <a:p>
            <a:pPr defTabSz="514350" eaLnBrk="1" hangingPunct="1"/>
            <a:r>
              <a:rPr lang="zh-CN" altLang="en-US" sz="3600" b="1" kern="1200" dirty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店铺规划</a:t>
            </a:r>
            <a:endParaRPr lang="zh-CN" altLang="en-US" sz="3600" b="1" kern="120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0114" name="图片 13" descr="3dp-1.jp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0513" y="1793875"/>
            <a:ext cx="2925762" cy="4083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0115" name="TextBox 9"/>
          <p:cNvSpPr txBox="1"/>
          <p:nvPr/>
        </p:nvSpPr>
        <p:spPr>
          <a:xfrm>
            <a:off x="3657600" y="1793875"/>
            <a:ext cx="4325938" cy="36925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店铺装修应保证有什么功能：</a:t>
            </a:r>
            <a:endParaRPr lang="en-US" altLang="zh-CN" sz="2400" b="1" dirty="0">
              <a:solidFill>
                <a:srgbClr val="FF0000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1.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方便客户快速查找所需产品及关联产品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2.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将店铺卖点信息展现给客户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3.</a:t>
            </a:r>
            <a:r>
              <a:rPr lang="zh-CN" altLang="en-US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让客户对店铺形成第一印象</a:t>
            </a: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endParaRPr lang="en-US" altLang="zh-CN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2400" b="1" dirty="0">
                <a:latin typeface="Arial" panose="020B0604020202020204" pitchFamily="34" charset="0"/>
                <a:ea typeface="微软雅黑" panose="020B0503020204020204" pitchFamily="34" charset="-122"/>
              </a:rPr>
              <a:t>4…….</a:t>
            </a:r>
            <a:endParaRPr lang="zh-CN" altLang="en-US" sz="2400" b="1" dirty="0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0116" name="TextBox 6"/>
          <p:cNvSpPr txBox="1"/>
          <p:nvPr/>
        </p:nvSpPr>
        <p:spPr>
          <a:xfrm>
            <a:off x="2439670" y="535623"/>
            <a:ext cx="3216275" cy="645160"/>
          </a:xfrm>
          <a:prstGeom prst="rect">
            <a:avLst/>
          </a:prstGeom>
          <a:solidFill>
            <a:srgbClr val="0044A5"/>
          </a:solidFill>
          <a:ln w="9525">
            <a:noFill/>
          </a:ln>
        </p:spPr>
        <p:txBody>
          <a:bodyPr>
            <a:spAutoFit/>
          </a:bodyPr>
          <a:p>
            <a:pPr eaLnBrk="1" hangingPunct="1">
              <a:buFont typeface="Arial" panose="020B0604020202020204" pitchFamily="34" charset="0"/>
              <a:buNone/>
            </a:pP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功能布局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4" name="图示 3"/>
          <p:cNvGraphicFramePr/>
          <p:nvPr/>
        </p:nvGraphicFramePr>
        <p:xfrm>
          <a:off x="464024" y="846161"/>
          <a:ext cx="8229600" cy="5609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#wm#"/>
  <p:tag name="KSO_WM_TEMPLATE_CATEGORY" val="custom"/>
  <p:tag name="KSO_WM_TEMPLATE_INDEX" val="245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5"/>
  <p:tag name="KSO_WM_UNIT_ID" val="diagram20161330_3*m_i*1_5"/>
  <p:tag name="KSO_WM_UNIT_LAYERLEVEL" val="1_1"/>
  <p:tag name="KSO_WM_DIAGRAM_GROUP_CODE" val="m1-1"/>
  <p:tag name="KSO_WM_UNIT_USESOURCEFORMAT_APPLY" val="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6"/>
  <p:tag name="KSO_WM_UNIT_ID" val="diagram20161330_3*m_i*1_6"/>
  <p:tag name="KSO_WM_UNIT_LAYERLEVEL" val="1_1"/>
  <p:tag name="KSO_WM_DIAGRAM_GROUP_CODE" val="m1-1"/>
  <p:tag name="KSO_WM_UNIT_LINE_FORE_SCHEMECOLOR_INDEX" val="14"/>
  <p:tag name="KSO_WM_UNIT_LINE_FILL_TYPE" val="2"/>
  <p:tag name="KSO_WM_UNIT_USESOURCEFORMAT_APPLY" val="0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7"/>
  <p:tag name="KSO_WM_UNIT_ID" val="diagram20161330_3*m_i*1_7"/>
  <p:tag name="KSO_WM_UNIT_LAYERLEVEL" val="1_1"/>
  <p:tag name="KSO_WM_DIAGRAM_GROUP_CODE" val="m1-1"/>
  <p:tag name="KSO_WM_UNIT_USESOURCEFORMAT_APPLY" val="0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8"/>
  <p:tag name="KSO_WM_UNIT_ID" val="diagram20161330_3*m_i*1_8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9"/>
  <p:tag name="KSO_WM_UNIT_ID" val="diagram20161330_3*m_i*1_9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10"/>
  <p:tag name="KSO_WM_UNIT_ID" val="diagram20161330_3*m_i*1_10"/>
  <p:tag name="KSO_WM_UNIT_LAYERLEVEL" val="1_1"/>
  <p:tag name="KSO_WM_DIAGRAM_GROUP_CODE" val="m1-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h_a"/>
  <p:tag name="KSO_WM_UNIT_INDEX" val="1_4_1"/>
  <p:tag name="KSO_WM_UNIT_ID" val="diagram20161330_3*m_h_a*1_4_1"/>
  <p:tag name="KSO_WM_UNIT_LAYERLEVEL" val="1_1_1"/>
  <p:tag name="KSO_WM_UNIT_VALUE" val="8"/>
  <p:tag name="KSO_WM_UNIT_HIGHLIGHT" val="0"/>
  <p:tag name="KSO_WM_UNIT_COMPATIBLE" val="0"/>
  <p:tag name="KSO_WM_UNIT_CLEAR" val="0"/>
  <p:tag name="KSO_WM_DIAGRAM_GROUP_CODE" val="m1-1"/>
  <p:tag name="KSO_WM_UNIT_PRESET_TEXT" val="关键词"/>
  <p:tag name="KSO_WM_UNIT_TEXT_FILL_FORE_SCHEMECOLOR_INDEX" val="13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h_f"/>
  <p:tag name="KSO_WM_UNIT_INDEX" val="1_3_1"/>
  <p:tag name="KSO_WM_UNIT_ID" val="diagram20161330_3*m_h_f*1_3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2"/>
  <p:tag name="KSO_WM_UNIT_PRESET_TEXT_LEN" val="10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h_a"/>
  <p:tag name="KSO_WM_UNIT_INDEX" val="1_3_1"/>
  <p:tag name="KSO_WM_UNIT_ID" val="diagram20161330_3*m_h_a*1_3_1"/>
  <p:tag name="KSO_WM_UNIT_LAYERLEVEL" val="1_1_1"/>
  <p:tag name="KSO_WM_UNIT_VALUE" val="9"/>
  <p:tag name="KSO_WM_UNIT_HIGHLIGHT" val="0"/>
  <p:tag name="KSO_WM_UNIT_COMPATIBLE" val="0"/>
  <p:tag name="KSO_WM_UNIT_CLEAR" val="0"/>
  <p:tag name="KSO_WM_DIAGRAM_GROUP_CODE" val="m1-1"/>
  <p:tag name="KSO_WM_UNIT_PRESET_TEXT" val="关键词"/>
  <p:tag name="KSO_WM_UNIT_TEXT_FILL_FORE_SCHEMECOLOR_INDEX" val="13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h_f"/>
  <p:tag name="KSO_WM_UNIT_INDEX" val="1_2_1"/>
  <p:tag name="KSO_WM_UNIT_ID" val="diagram20161330_3*m_h_f*1_2_1"/>
  <p:tag name="KSO_WM_UNIT_LAYERLEVEL" val="1_1_1"/>
  <p:tag name="KSO_WM_UNIT_VALUE" val="16"/>
  <p:tag name="KSO_WM_UNIT_HIGHLIGHT" val="0"/>
  <p:tag name="KSO_WM_UNIT_COMPATIBLE" val="0"/>
  <p:tag name="KSO_WM_UNIT_CLEAR" val="0"/>
  <p:tag name="KSO_WM_UNIT_PRESET_TEXT_INDEX" val="2"/>
  <p:tag name="KSO_WM_UNIT_PRESET_TEXT_LEN" val="10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2.xml><?xml version="1.0" encoding="utf-8"?>
<p:tagLst xmlns:p="http://schemas.openxmlformats.org/presentationml/2006/main">
  <p:tag name="MH" val="20151013095619"/>
  <p:tag name="MH_LIBRARY" val="CONTENTS"/>
  <p:tag name="MH_AUTOCOLOR" val="TRUE"/>
  <p:tag name="MH_TYPE" val="SECTION"/>
  <p:tag name="ID" val="545824"/>
  <p:tag name="KSO_WM_TEMPLATE_CATEGORY" val="custom"/>
  <p:tag name="KSO_WM_TEMPLATE_INDEX" val="245"/>
  <p:tag name="KSO_WM_TAG_VERSION" val="1.0"/>
  <p:tag name="KSO_WM_SLIDE_ID" val="custom245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h_f"/>
  <p:tag name="KSO_WM_UNIT_INDEX" val="1_1_1"/>
  <p:tag name="KSO_WM_UNIT_ID" val="diagram20161330_3*m_h_f*1_1_1"/>
  <p:tag name="KSO_WM_UNIT_LAYERLEVEL" val="1_1_1"/>
  <p:tag name="KSO_WM_UNIT_VALUE" val="9"/>
  <p:tag name="KSO_WM_UNIT_HIGHLIGHT" val="0"/>
  <p:tag name="KSO_WM_UNIT_COMPATIBLE" val="0"/>
  <p:tag name="KSO_WM_UNIT_CLEAR" val="0"/>
  <p:tag name="KSO_WM_UNIT_PRESET_TEXT_INDEX" val="2"/>
  <p:tag name="KSO_WM_UNIT_PRESET_TEXT_LEN" val="10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h_a"/>
  <p:tag name="KSO_WM_UNIT_INDEX" val="1_2_1"/>
  <p:tag name="KSO_WM_UNIT_ID" val="diagram20161330_3*m_h_a*1_2_1"/>
  <p:tag name="KSO_WM_UNIT_LAYERLEVEL" val="1_1_1"/>
  <p:tag name="KSO_WM_UNIT_VALUE" val="8"/>
  <p:tag name="KSO_WM_UNIT_HIGHLIGHT" val="0"/>
  <p:tag name="KSO_WM_UNIT_COMPATIBLE" val="0"/>
  <p:tag name="KSO_WM_UNIT_CLEAR" val="0"/>
  <p:tag name="KSO_WM_DIAGRAM_GROUP_CODE" val="m1-1"/>
  <p:tag name="KSO_WM_UNIT_PRESET_TEXT" val="关键词"/>
  <p:tag name="KSO_WM_UNIT_TEXT_FILL_FORE_SCHEMECOLOR_INDEX" val="13"/>
  <p:tag name="KSO_WM_UNIT_TEXT_FILL_TYPE" val="1"/>
  <p:tag name="KSO_WM_UNIT_USESOURCEFORMAT_APPLY" val="0"/>
</p:tagLst>
</file>

<file path=ppt/tags/tag22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h_f"/>
  <p:tag name="KSO_WM_UNIT_INDEX" val="1_4_1"/>
  <p:tag name="KSO_WM_UNIT_ID" val="diagram20161330_3*m_h_f*1_4_1"/>
  <p:tag name="KSO_WM_UNIT_LAYERLEVEL" val="1_1_1"/>
  <p:tag name="KSO_WM_UNIT_VALUE" val="16"/>
  <p:tag name="KSO_WM_UNIT_HIGHLIGHT" val="0"/>
  <p:tag name="KSO_WM_UNIT_COMPATIBLE" val="0"/>
  <p:tag name="KSO_WM_UNIT_CLEAR" val="0"/>
  <p:tag name="KSO_WM_UNIT_PRESET_TEXT_INDEX" val="2"/>
  <p:tag name="KSO_WM_UNIT_PRESET_TEXT_LEN" val="10"/>
  <p:tag name="KSO_WM_DIAGRAM_GROUP_CODE" val="m1-1"/>
  <p:tag name="KSO_WM_UNIT_TEXT_FILL_FORE_SCHEMECOLOR_INDEX" val="13"/>
  <p:tag name="KSO_WM_UNIT_TEXT_FILL_TYPE" val="1"/>
  <p:tag name="KSO_WM_UNIT_USESOURCEFORMAT_APPLY" val="0"/>
</p:tagLst>
</file>

<file path=ppt/tags/tag23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h_a"/>
  <p:tag name="KSO_WM_UNIT_INDEX" val="1_1_1"/>
  <p:tag name="KSO_WM_UNIT_ID" val="diagram20161330_3*m_h_a*1_1_1"/>
  <p:tag name="KSO_WM_UNIT_LAYERLEVEL" val="1_1_1"/>
  <p:tag name="KSO_WM_UNIT_VALUE" val="9"/>
  <p:tag name="KSO_WM_UNIT_HIGHLIGHT" val="0"/>
  <p:tag name="KSO_WM_UNIT_COMPATIBLE" val="0"/>
  <p:tag name="KSO_WM_UNIT_CLEAR" val="0"/>
  <p:tag name="KSO_WM_DIAGRAM_GROUP_CODE" val="m1-1"/>
  <p:tag name="KSO_WM_UNIT_PRESET_TEXT" val="关键词"/>
  <p:tag name="KSO_WM_UNIT_TEXT_FILL_FORE_SCHEMECOLOR_INDEX" val="13"/>
  <p:tag name="KSO_WM_UNIT_TEXT_FILL_TYPE" val="1"/>
  <p:tag name="KSO_WM_UNIT_USESOURCEFORMAT_APPLY" val="0"/>
</p:tagLst>
</file>

<file path=ppt/tags/tag24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11"/>
  <p:tag name="KSO_WM_UNIT_ID" val="diagram20161330_3*m_i*1_11"/>
  <p:tag name="KSO_WM_UNIT_LAYERLEVEL" val="1_1"/>
  <p:tag name="KSO_WM_DIAGRAM_GROUP_CODE" val="m1-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MH" val="20151013095619"/>
  <p:tag name="MH_LIBRARY" val="CONTENTS"/>
  <p:tag name="MH_AUTOCOLOR" val="TRUE"/>
  <p:tag name="MH_TYPE" val="SECTION"/>
  <p:tag name="ID" val="545824"/>
  <p:tag name="KSO_WM_TEMPLATE_CATEGORY" val="custom"/>
  <p:tag name="KSO_WM_TEMPLATE_INDEX" val="245"/>
  <p:tag name="KSO_WM_TAG_VERSION" val="1.0"/>
  <p:tag name="KSO_WM_SLIDE_ID" val="custom245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26.xml><?xml version="1.0" encoding="utf-8"?>
<p:tagLst xmlns:p="http://schemas.openxmlformats.org/presentationml/2006/main">
  <p:tag name="MH" val="20151013103512"/>
  <p:tag name="MH_LIBRARY" val="GRAPHIC"/>
  <p:tag name="KSO_WM_TEMPLATE_CATEGORY" val="custom"/>
  <p:tag name="KSO_WM_TEMPLATE_INDEX" val="245"/>
  <p:tag name="KSO_WM_TAG_VERSION" val="1.0"/>
  <p:tag name="KSO_WM_SLIDE_ID" val="custom245_27"/>
  <p:tag name="KSO_WM_SLIDE_INDEX" val="27"/>
  <p:tag name="KSO_WM_SLIDE_ITEM_CNT" val="5"/>
  <p:tag name="KSO_WM_SLIDE_LAYOUT" val="a_b"/>
  <p:tag name="KSO_WM_SLIDE_LAYOUT_CNT" val="1_4"/>
  <p:tag name="KSO_WM_SLIDE_TYPE" val="endPage"/>
  <p:tag name="KSO_WM_BEAUTIFY_FLAG" val="#wm#"/>
</p:tagLst>
</file>

<file path=ppt/tags/tag3.xml><?xml version="1.0" encoding="utf-8"?>
<p:tagLst xmlns:p="http://schemas.openxmlformats.org/presentationml/2006/main">
  <p:tag name="MH" val="20151013095619"/>
  <p:tag name="MH_LIBRARY" val="CONTENTS"/>
  <p:tag name="MH_AUTOCOLOR" val="TRUE"/>
  <p:tag name="MH_TYPE" val="SECTION"/>
  <p:tag name="ID" val="545824"/>
  <p:tag name="KSO_WM_TEMPLATE_CATEGORY" val="custom"/>
  <p:tag name="KSO_WM_TEMPLATE_INDEX" val="245"/>
  <p:tag name="KSO_WM_TAG_VERSION" val="1.0"/>
  <p:tag name="KSO_WM_SLIDE_ID" val="custom245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4.xml><?xml version="1.0" encoding="utf-8"?>
<p:tagLst xmlns:p="http://schemas.openxmlformats.org/presentationml/2006/main">
  <p:tag name="KSO_WM_SLIDE_ID" val="diagram160169_3"/>
  <p:tag name="KSO_WM_SLIDE_INDEX" val="3"/>
  <p:tag name="KSO_WM_SLIDE_ITEM_CNT" val="3"/>
  <p:tag name="KSO_WM_SLIDE_LAYOUT" val="g_l"/>
  <p:tag name="KSO_WM_SLIDE_LAYOUT_CNT" val="1_1"/>
  <p:tag name="KSO_WM_SLIDE_TYPE" val="text"/>
  <p:tag name="KSO_WM_BEAUTIFY_FLAG" val="#wm#"/>
  <p:tag name="KSO_WM_SLIDE_POSITION" val="26*99"/>
  <p:tag name="KSO_WM_SLIDE_SIZE" val="669*337"/>
  <p:tag name="KSO_WM_TEMPLATE_CATEGORY" val="diagram"/>
  <p:tag name="KSO_WM_TEMPLATE_INDEX" val="160169"/>
  <p:tag name="KSO_WM_DIAGRAM_GROUP_CODE" val="l1-1"/>
  <p:tag name="KSO_WM_TAG_VERSION" val="1.0"/>
</p:tagLst>
</file>

<file path=ppt/tags/tag5.xml><?xml version="1.0" encoding="utf-8"?>
<p:tagLst xmlns:p="http://schemas.openxmlformats.org/presentationml/2006/main">
  <p:tag name="MH" val="20151013095619"/>
  <p:tag name="MH_LIBRARY" val="CONTENTS"/>
  <p:tag name="MH_AUTOCOLOR" val="TRUE"/>
  <p:tag name="MH_TYPE" val="SECTION"/>
  <p:tag name="ID" val="545824"/>
  <p:tag name="KSO_WM_TEMPLATE_CATEGORY" val="custom"/>
  <p:tag name="KSO_WM_TEMPLATE_INDEX" val="245"/>
  <p:tag name="KSO_WM_TAG_VERSION" val="1.0"/>
  <p:tag name="KSO_WM_SLIDE_ID" val="custom245_12"/>
  <p:tag name="KSO_WM_SLIDE_INDEX" val="12"/>
  <p:tag name="KSO_WM_SLIDE_ITEM_CNT" val="1"/>
  <p:tag name="KSO_WM_SLIDE_LAYOUT" val="e_a"/>
  <p:tag name="KSO_WM_SLIDE_LAYOUT_CNT" val="1_1"/>
  <p:tag name="KSO_WM_SLIDE_TYPE" val="sectionTitle"/>
  <p:tag name="KSO_WM_BEAUTIFY_FLAG" val="#wm#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1"/>
  <p:tag name="KSO_WM_UNIT_ID" val="diagram20161330_3*m_i*1_1"/>
  <p:tag name="KSO_WM_UNIT_LAYERLEVEL" val="1_1"/>
  <p:tag name="KSO_WM_DIAGRAM_GROUP_CODE" val="m1-1"/>
  <p:tag name="KSO_WM_UNIT_FILL_FORE_SCHEMECOLOR_INDEX" val="16"/>
  <p:tag name="KSO_WM_UNIT_FILL_TYPE" val="1"/>
  <p:tag name="KSO_WM_UNIT_USESOURCEFORMAT_APPLY" val="0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2"/>
  <p:tag name="KSO_WM_UNIT_ID" val="diagram20161330_3*m_i*1_2"/>
  <p:tag name="KSO_WM_UNIT_LAYERLEVEL" val="1_1"/>
  <p:tag name="KSO_WM_DIAGRAM_GROUP_CODE" val="m1-1"/>
  <p:tag name="KSO_WM_UNIT_FILL_FORE_SCHEMECOLOR_INDEX" val="16"/>
  <p:tag name="KSO_WM_UNIT_FILL_TYPE" val="1"/>
  <p:tag name="KSO_WM_UNIT_USESOURCEFORMAT_APPLY" val="0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3"/>
  <p:tag name="KSO_WM_UNIT_ID" val="diagram20161330_3*m_i*1_3"/>
  <p:tag name="KSO_WM_UNIT_LAYERLEVEL" val="1_1"/>
  <p:tag name="KSO_WM_DIAGRAM_GROUP_CODE" val="m1-1"/>
  <p:tag name="KSO_WM_UNIT_FILL_FORE_SCHEMECOLOR_INDEX" val="16"/>
  <p:tag name="KSO_WM_UNIT_FILL_TYPE" val="1"/>
  <p:tag name="KSO_WM_UNIT_USESOURCEFORMAT_APPLY" val="0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diagram"/>
  <p:tag name="KSO_WM_TEMPLATE_INDEX" val="20161330"/>
  <p:tag name="KSO_WM_UNIT_TYPE" val="m_i"/>
  <p:tag name="KSO_WM_UNIT_INDEX" val="1_4"/>
  <p:tag name="KSO_WM_UNIT_ID" val="diagram20161330_3*m_i*1_4"/>
  <p:tag name="KSO_WM_UNIT_LAYERLEVEL" val="1_1"/>
  <p:tag name="KSO_WM_DIAGRAM_GROUP_CODE" val="m1-1"/>
  <p:tag name="KSO_WM_UNIT_LINE_FORE_SCHEMECOLOR_INDEX" val="14"/>
  <p:tag name="KSO_WM_UNIT_LINE_FILL_TYPE" val="2"/>
  <p:tag name="KSO_WM_UNIT_USESOURCEFORMAT_APPLY" val="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9525">
          <a:noFill/>
        </a:ln>
      </a:spPr>
      <a:bodyPr wrap="square">
        <a:spAutoFit/>
      </a:bodyPr>
      <a:lstStyle>
        <a:defPPr marL="457200" lvl="0" indent="-457200">
          <a:lnSpc>
            <a:spcPct val="90000"/>
          </a:lnSpc>
          <a:spcBef>
            <a:spcPct val="50000"/>
          </a:spcBef>
          <a:buClr>
            <a:schemeClr val="tx1"/>
          </a:buClr>
          <a:buSzPct val="85000"/>
          <a:defRPr lang="zh-CN" altLang="en-US" sz="2800" b="1" dirty="0">
            <a:solidFill>
              <a:srgbClr val="FF0000"/>
            </a:solidFill>
            <a:latin typeface="黑体" panose="02010609060101010101" pitchFamily="49" charset="-122"/>
            <a:ea typeface="黑体" panose="02010609060101010101" pitchFamily="49" charset="-122"/>
          </a:defRPr>
        </a:defPPr>
      </a:lst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1599</Words>
  <Application>WPS 演示</Application>
  <PresentationFormat>全屏显示(4:3)</PresentationFormat>
  <Paragraphs>408</Paragraphs>
  <Slides>62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62</vt:i4>
      </vt:variant>
    </vt:vector>
  </HeadingPairs>
  <TitlesOfParts>
    <vt:vector size="76" baseType="lpstr">
      <vt:lpstr>Arial</vt:lpstr>
      <vt:lpstr>宋体</vt:lpstr>
      <vt:lpstr>Wingdings</vt:lpstr>
      <vt:lpstr>微软雅黑</vt:lpstr>
      <vt:lpstr>黑体</vt:lpstr>
      <vt:lpstr>华文行楷</vt:lpstr>
      <vt:lpstr>Times New Roman</vt:lpstr>
      <vt:lpstr>Arial Black</vt:lpstr>
      <vt:lpstr>Wingdings</vt:lpstr>
      <vt:lpstr>Calibri</vt:lpstr>
      <vt:lpstr>Bernard MT Condensed</vt:lpstr>
      <vt:lpstr>Arial Unicode MS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 要学到哪些才能完成店铺装修？</vt:lpstr>
      <vt:lpstr>PowerPoint 演示文稿</vt:lpstr>
      <vt:lpstr>店铺规划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作图工具介绍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装修素材制作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模拟商城装修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今日作业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清风扫落叶1366856662</cp:lastModifiedBy>
  <cp:revision>100</cp:revision>
  <dcterms:created xsi:type="dcterms:W3CDTF">2013-01-25T01:44:00Z</dcterms:created>
  <dcterms:modified xsi:type="dcterms:W3CDTF">2018-08-22T09:20:40Z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